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E1C814-6700-4985-8CFB-5A4A5BA5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A92EC-09BA-4EEB-B5F4-EE08B930E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8500D-B465-4242-BB9D-1E2A46505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7A712-78ED-4F28-B9E3-52524CA7F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7ED7C8-3C61-414D-998C-331890C82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5EC35-D32B-4BA6-BCEA-0179B918E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1F55E-94C6-46B1-AF28-58AE0E2FB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5D028-05B2-4A43-A46F-D60412577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4E5DD-9F1F-4BC0-AB3B-511328B5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C8696-6091-4827-8F83-B9742791A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EF859-A3A5-4BFE-A233-7B39093C7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31311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芯片材料与结构可靠性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芯片材料基础及其特性
 常见芯片制造工艺简介
 结构可靠性设计及原理
 芯片材料与可靠性的关系
 制造工艺对可靠性的影响
 芯片可靠性测试与评估方法
 提高芯片可靠性的策略
 未来发展趋势与挑战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芯片材料与结构可靠性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芯片材料基础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1.芯片材料主要包括硅、锗等半导体材料，以及铜、铝等金属材料。</a:t>
            </a:r>
          </a:p>
          <a:p>
            <a:r>
              <a:t>2.不同的材料具有不同的电学、热学和机械性能，需要根据芯片的应用场景进行选择。</a:t>
            </a:r>
          </a:p>
          <a:p>
            <a:r>
              <a:t>3.随着技术的不断发展，新型芯片材料如碳化硅、氮化镓等也逐渐得到应用。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芯片材料的电学特性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1.芯片材料的电学特性包括导电性、半导电性和绝缘性。</a:t>
            </a:r>
          </a:p>
          <a:p>
            <a:r>
              <a:t>2.硅是最常用的半导体材料，其电学特性可以通过掺杂不同元素进行调控。</a:t>
            </a:r>
          </a:p>
          <a:p>
            <a:r>
              <a:t>3.新型芯片材料如碳化硅、氮化镓等具有更高的击穿电压和电子饱和迁移率，可以提高芯片的工作温度和效率。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芯片材料的热学特性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1.芯片在工作过程中会产生大量热量，需要具有良好的热学特性以保证芯片的正常工作。</a:t>
            </a:r>
          </a:p>
          <a:p>
            <a:r>
              <a:t>2.常用的芯片材料如硅、铜、铝等具有较好的热传导性能，可以有效地散发热量。</a:t>
            </a:r>
          </a:p>
          <a:p>
            <a:r>
              <a:t>3.新型芯片材料如碳纳米管、石墨烯等具有更高的热传导系数，可以更好地解决芯片散热问题。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芯片材料的机械特性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1.芯片材料需要具有足够的机械强度以承受制造和使用过程中的应力。</a:t>
            </a:r>
          </a:p>
          <a:p>
            <a:r>
              <a:t>2.硅是具有较好的机械性能的芯片材料，可以满足大部分应用场景的需求。</a:t>
            </a:r>
          </a:p>
          <a:p>
            <a:r>
              <a:t>3.一些特殊应用场景下，需要使用具有更高机械强度的材料如碳化硅、氮化硅等。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芯片材料基础及其特性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芯片制造过程中的材料可靠性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1.芯片制造过程中需要保证材料的纯度，避免杂质对芯片性能的影响。</a:t>
            </a:r>
          </a:p>
          <a:p>
            <a:r>
              <a:t>2.需要对制造过程中的材料进行严格的质量控制，确保芯片的可靠性和稳定性。</a:t>
            </a:r>
          </a:p>
          <a:p>
            <a:r>
              <a:t>3.随着制造技术的不断发展，需要对新型芯片材料的可靠性进行深入研究，以确保其在实际应用中的可靠性。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芯片材料的发展趋势和前沿技术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1.随着技术的不断发展，芯片材料正在向更低维度、更高性能的方向发展。</a:t>
            </a:r>
          </a:p>
          <a:p>
            <a:r>
              <a:t>2.碳纳米管、石墨烯等新型材料在芯片制造中的应用前景广阔，可以提高芯片的性能和可靠性。</a:t>
            </a:r>
          </a:p>
          <a:p>
            <a:r>
              <a:t>3.需要继续深入研究新型芯片材料的性能和可靠性，以推动芯片技术的不断发展。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芯片材料与结构可靠性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氧化工艺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1.氧化工艺主要是在芯片表面形成一层致密的氧化膜，用以保护芯片内部结构。</a:t>
            </a:r>
          </a:p>
          <a:p>
            <a:r>
              <a:t>2.常见的氧化方法有干法氧化和湿法氧化两种，其中干法氧化膜质量较好，但成本较高。</a:t>
            </a:r>
          </a:p>
          <a:p>
            <a:r>
              <a:t>3.随着技术不断发展，新型的氧化工艺不断涌现，如原子层沉积技术等。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光刻技术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1.光刻技术是芯片制造中的核心工艺，通过光刻技术可以将图案转移到芯片表面。</a:t>
            </a:r>
          </a:p>
          <a:p>
            <a:r>
              <a:t>2.光刻技术主要利用光学原理，通过曝光、显影等步骤实现图案转移。</a:t>
            </a:r>
          </a:p>
          <a:p>
            <a:r>
              <a:t>3.随着技术不断进步，光刻技术不断向更精细、更高效率的方向发展。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刻蚀技术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1.刻蚀技术是用以去除芯片表面不需要的材料，形成所需的结构。</a:t>
            </a:r>
          </a:p>
          <a:p>
            <a:r>
              <a:t>2.刻蚀技术可以分为湿法刻蚀和干法刻蚀两种，其中干法刻蚀应用更广泛。</a:t>
            </a:r>
          </a:p>
          <a:p>
            <a:r>
              <a:t>3.刻蚀技术的精度和效率对于芯片制造具有重要影响。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薄膜沉积技术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1.薄膜沉积技术是在芯片表面沉积一层或多层薄膜的工艺。</a:t>
            </a:r>
          </a:p>
          <a:p>
            <a:r>
              <a:t>2.常见的薄膜沉积技术有物理气相沉积、化学气相沉积等。</a:t>
            </a:r>
          </a:p>
          <a:p>
            <a:r>
              <a:t>3.薄膜沉积技术的膜质量和均匀性对于芯片的性能具有重要影响。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常见芯片制造工艺简介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掺杂技术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1.掺杂技术是通过引入杂质原子来改变芯片材料的电学性质。</a:t>
            </a:r>
          </a:p>
          <a:p>
            <a:r>
              <a:t>2.掺杂技术可以分为离子注入和扩散两种。</a:t>
            </a:r>
          </a:p>
          <a:p>
            <a:r>
              <a:t>3.掺杂的浓度和分布对于芯片的性能具有重要影响。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化学机械抛光技术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1.化学机械抛光技术是用以平坦化芯片表面的工艺。</a:t>
            </a:r>
          </a:p>
          <a:p>
            <a:r>
              <a:t>2.化学机械抛光技术结合了化学腐蚀和机械磨削的作用，具有较高的平坦化效率。</a:t>
            </a:r>
          </a:p>
          <a:p>
            <a:r>
              <a:t>3.化学机械抛光技术的精度和均匀性对于芯片的性能具有重要影响。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结构可靠性设计及原理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芯片材料与结构可靠性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结构可靠性设计及原理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1.确保设计的稳健性：结构可靠性设计首要考虑的是确保设计的稳健性，避免在预设的使用条件和期限内发生失效。</a:t>
            </a:r>
          </a:p>
          <a:p>
            <a:r>
              <a:t>2.引入安全因子：在设计过程中，通过对材料性能、载荷、环境等因素引入安全因子，确保结构具有足够的安全裕度。</a:t>
            </a:r>
          </a:p>
          <a:p>
            <a:r>
              <a:t>3.概率设计方法：采用概率设计方法，将不确定性因素考虑进来，量化结构可靠度。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载荷与应力分析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1.准确评估载荷：对结构所受载荷进行准确评估，包括大小、方向、作用时间等因素。</a:t>
            </a:r>
          </a:p>
          <a:p>
            <a:r>
              <a:t>2.应力分布研究：分析结构在载荷作用下的应力分布，找出可能的应力集中区域。</a:t>
            </a:r>
          </a:p>
          <a:p>
            <a:r>
              <a:t>3.动态载荷考虑：对于动态载荷，需要考虑其冲击效应对结构可靠性的影响。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结构可靠性设计原则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结构可靠性设计及原理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材料性能与选择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1.材料性能数据：掌握材料的力学性能数据，如强度、硬度、韧性等，为结构设计提供依据。</a:t>
            </a:r>
          </a:p>
          <a:p>
            <a:r>
              <a:t>2.材料选择：根据设计要求，选择适当的材料，考虑其性能、成本、可获得性等因素。</a:t>
            </a:r>
          </a:p>
          <a:p>
            <a:r>
              <a:t>3.材料老化与疲劳：考虑材料的老化与疲劳特性，对结构进行寿命预测和维护计划。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制造工艺与质量控制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1.制造工艺优化：优化制造工艺，降低制造过程中可能引入的缺陷和应力。</a:t>
            </a:r>
          </a:p>
          <a:p>
            <a:r>
              <a:t>2.质量检测与标准：建立严格的质量检测标准和程序，确保制造出的结构符合设计要求。</a:t>
            </a:r>
          </a:p>
          <a:p>
            <a:r>
              <a:t>3.生产过程控制：对生产过程进行全面控制，确保每一步的工艺都符合预期的标准。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结构可靠性设计及原理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环境适应性设计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1.环境因素考虑：考虑结构所处环境的影响因素，如温度、湿度、腐蚀等。</a:t>
            </a:r>
          </a:p>
          <a:p>
            <a:r>
              <a:t>2.防护措施：采取适当的防护措施，提高结构的抗环境性能。</a:t>
            </a:r>
          </a:p>
          <a:p>
            <a:r>
              <a:t>3.监测与维护：对环境适应性进行长期监测和维护，确保结构的可靠性和稳定性。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结构设计优化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1.轻量化设计：在满足强度和刚度要求的前提下，进行轻量化设计，提高结构的效率。</a:t>
            </a:r>
          </a:p>
          <a:p>
            <a:r>
              <a:t>2.拓扑优化：采用拓扑优化方法，对结构进行形状和布局优化，提高性能指标。</a:t>
            </a:r>
          </a:p>
          <a:p>
            <a:r>
              <a:t>3.创新性设计：鼓励创新性设计思维，探索新的结构形式和材料应用，提高结构设计的整体水平。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芯片材料与可靠性的关系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芯片材料与结构可靠性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芯片材料与可靠性的关系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芯片材料对可靠性的影响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1.芯片材料需要具备高纯度、高热稳定性、良好电学性能等特点，以确保芯片的可靠性。</a:t>
            </a:r>
          </a:p>
          <a:p>
            <a:r>
              <a:t>2.不同材料对芯片可靠性的影响不同，例如硅材料在高温下易产生热疲劳，而碳化硅则具有高温稳定性和抗辐射性能。</a:t>
            </a:r>
          </a:p>
          <a:p>
            <a:r>
              <a:t>3.随着新技术的发展，新型芯片材料不断涌现，如二维材料和超导材料等，这些材料对芯片可靠性提出了新的挑战和要求。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芯片结构对可靠性的影响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1.芯片结构的设计需要考虑制造工艺、封装技术、热管理等因素，以确保芯片的可靠性。</a:t>
            </a:r>
          </a:p>
          <a:p>
            <a:r>
              <a:t>2.芯片结构中的缺陷和应力等因素会导致芯片性能下降和可靠性问题。</a:t>
            </a:r>
          </a:p>
          <a:p>
            <a:r>
              <a:t>3.随着芯片特征尺寸的不断缩小，芯片结构的复杂性不断增加，对可靠性的影响也更为显著。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https://d.book118.com/875231311021011100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芯片材料基础及其特性</vt:lpstr>
      <vt:lpstr> 芯片材料基础及其特性</vt:lpstr>
      <vt:lpstr> 芯片材料基础及其特性</vt:lpstr>
      <vt:lpstr> 芯片材料基础及其特性</vt:lpstr>
      <vt:lpstr> 常见芯片制造工艺简介</vt:lpstr>
      <vt:lpstr> 常见芯片制造工艺简介</vt:lpstr>
      <vt:lpstr> 常见芯片制造工艺简介</vt:lpstr>
      <vt:lpstr> 常见芯片制造工艺简介</vt:lpstr>
      <vt:lpstr> 结构可靠性设计及原理</vt:lpstr>
      <vt:lpstr> 结构可靠性设计及原理</vt:lpstr>
      <vt:lpstr> 结构可靠性设计及原理</vt:lpstr>
      <vt:lpstr> 结构可靠性设计及原理</vt:lpstr>
      <vt:lpstr> 芯片材料与可靠性的关系</vt:lpstr>
      <vt:lpstr> 芯片材料与可靠性的关系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2024-09-07T19:42:22.802</cp:lastPrinted>
  <dcterms:created xsi:type="dcterms:W3CDTF">2024-09-07T11:42:22Z</dcterms:created>
  <dcterms:modified xsi:type="dcterms:W3CDTF">2024-09-07T11:42:25Z</dcterms:modified>
</cp:coreProperties>
</file>