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79AF-A78D-40AB-98F7-99E0C60E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EEC19-AB77-41CD-89CC-643DE8A7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9CFC0-4D82-46EA-8551-3A26C92E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CE347-3859-4AAD-8F36-73728BE7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3D843-99AC-4B92-B29D-F91403D0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1074D-7F09-4FEF-A244-C877D100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86274-42CE-4BB3-877C-80F3DB1AA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F5BAE-AFD6-4B7D-A963-DA566910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D1A87-3D47-4DD9-870D-2A50E42E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3A95-95AA-414A-8DB0-9BE0D548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26DC1-2903-49B5-ADE9-EAB4BD0E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322111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6947" y="2222616"/>
            <a:ext cx="7698105" cy="1729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乳业大数据驾驶舱</a:t>
            </a: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15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357818" y="833217"/>
            <a:ext cx="2380938" cy="7683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en-US" sz="47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数据源整合与治理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驾驶舱架构设计与实现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用户权限管理与安全保障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151" b="1715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99" r="559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乳业市场现状及趋势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近年来，乳业市场持续扩大，消费者需求不断增长，市场规模呈现稳步上升趋势。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乳业市场竞争激烈，各大品牌纷纷加大市场投入，通过产品创新、营销手段等方式争夺市场份额。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随着消费者对健康、品质、口感等方面要求的提高，乳业市场逐渐向高端化、健康化、个性化方向发展。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大数据技术在乳业中应用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大数据技术可用于优化生产流程、提高生产效率、降低生产成本等方面，例如通过数据分析预测奶牛产奶量、疾病风险等。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大数据技术可帮助乳企更精准地了解消费者需求、购买行为等，从而制定更有针对性的营销策略，提高销售效果。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大数据技术可实现对乳业供应链全流程的实时监控和管理，确保产品质量和安全。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驾驶舱概念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乳业大数据驾驶舱是一个集成了多个数据源、具备高度可视化展示和智能分析功能的决策支持系统。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驾驶舱旨在为乳企提供全面、准确、实时的市场信息和内部运营数据，帮助企业更好地把握市场趋势、优化生产流程、提高营销效果、加强供应链管理等。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驾驶舱概念及功能定位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构建一个具备高度可视化、智能化分析功能的乳业大数据驾驶舱，为乳企提供科学决策支持。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提高乳企决策效率和准确性，降低市场风险和生产成本，提升企业竞争力和盈利能力。同时，驾驶舱还可为政府监管部门提供数据支持，促进乳业市场的健康发展。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数据源整合与治理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乳业生产数据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市场销售数据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消费者行为数据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外部环境数据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数据源类型及特点分析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包括原奶采集、生产加工、质量检测等环节的数据，具有实时性、连续性、高价值等特点。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包括销售渠道、销售量、销售价格等数据，具有多样性、动态性、竞争性等特点。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包括政策法规、行业标准、竞品动态等数据，具有复杂性、多变性、难以预测等特点。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包括消费者购买偏好、消费习惯、满意度等数据，具有个性化、碎片化、情感化等特点。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制定统一的数据整合标准与规范，确保数据的一致性和可用性。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采用ETL工具进行数据抽取、转换和加载，实现数据的快速集成和清洗。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应用大数据存储和计算技术，如Hadoop、Spark等，提高数据处理效率和扩展性。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引入数据虚拟化技术，实现多数据源的无缝对接和实时查询。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数据整合策略与技术选型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数据治理原则及流程设计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设计科学的数据治理流程，包括数据需求分析、数据建模、数据存储、数据处理、数据共享等环节。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制定完善的数据治理原则，包括数据所有权、数据安全、数据质量等方面。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制定数据治理评估指标和监控机制，确保数据治理效果的持续改进。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建立数据治理组织机构和角色分工，明确各方职责和协作方式。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制定数据质量评估标准和方法，包括完整性、准确性、一致性、及时性等方面。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数据质量评估与提升措施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定期进行数据质量检查和评估，及时发现和修复数据质量问题。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建立数据质量监控和预警机制，实现对数据质量的实时监控和预警。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采取多种措施提升数据质量，如数据清洗、数据校验、数据标准化等。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驾驶舱架构设计与实现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037311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37311" y="4579478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579478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88471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以数据仓库为核心，整合多个数据源，构建乳业大数据平台。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992803" y="188471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采用分层架构设计，实现数据采集、处理、存储、分析和可视化的全流程管理。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42696" y="4379453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引入机器学习、人工智能等技术，提升数据分析和预测能力。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92803" y="4379453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注重数据安全和隐私保护，确保数据的安全性和可用性。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采用Flume、Kafka等技术，实现实时数据采集和传输。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使用Spark、Flink等大数据处理框架，进行数据清洗、整合和转换。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利用机器学习、深度学习等算法，进行数据分析和挖掘。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采用Hadoop、HBase等分布式存储技术，实现海量数据的存储和管理。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使用Echarts、Tableau等可视化工具，实现数据可视化展示。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将分析结果以图表、报表等形式展示给用户，方便用户理解和使用。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利用机器学习、深度学习等算法对数据进行分析和挖掘，得到有价值的信息。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将处理后的数据存储到分布式存储系统中，确保数据的安全性和可用性。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负责从各个数据源采集数据，并进行初步处理。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对采集到的数据进行清洗、整合和转换，得到规范化数据。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https://d.book118.com/875232211142011111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2024-09-17T06:37:20.135</cp:lastPrinted>
  <dcterms:created xsi:type="dcterms:W3CDTF">2024-09-16T22:37:20Z</dcterms:created>
  <dcterms:modified xsi:type="dcterms:W3CDTF">2024-09-16T22:37:22Z</dcterms:modified>
</cp:coreProperties>
</file>