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EE1514-A0ED-446D-A870-4614CC869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9AF4CF-C828-40A2-9462-5B5DADC6D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09E553-DA9E-46F9-8C0C-2284BA2A4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4CBA38-1254-4D96-8B44-EF26B4E042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6B54E1-C4C7-4A58-B9E8-67BF8C330D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D799DC-C48B-49EE-82EE-9CF6695B42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98FFCD-A67A-48CF-A3C2-89DD812DF5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87D62C-A0D8-4E6D-852B-D289BF1D2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AB8C1-F2F2-4669-8BED-FC7A10290B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8071E3-A116-4364-9E5A-EDD6F744E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C055CB-5C1E-4ADD-BE8F-1D0328D2BA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2332021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生物技术与贵州特产资源开发</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生物技术简介与应用领域
 贵州特产资源现状与潜力
 生物技术在贵州特产开发中的作用
 特产资源开发中的生物技术流程
 生物技术应用实例与效果展示
 生物技术的安全性与合规性
 市场前景与产业发展建议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生物技术简介与应用领域</a:t>
            </a:r>
          </a:p>
        </p:txBody>
      </p:sp>
      <p:sp>
        <p:nvSpPr>
          <p:cNvPr id="3" name="Subtitle 2"/>
          <p:cNvSpPr>
            <a:spLocks noGrp="1"/>
          </p:cNvSpPr>
          <p:nvPr>
            <p:ph type="subTitle" idx="1"/>
          </p:nvPr>
        </p:nvSpPr>
        <p:spPr/>
        <p:txBody>
          <a:bodyPr/>
          <a:lstStyle/>
          <a:p>
            <a:r>
              <a:t>生物技术与贵州特产资源开发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生物技术简介与应用领域</a:t>
            </a:r>
          </a:p>
        </p:txBody>
      </p:sp>
      <p:sp>
        <p:nvSpPr>
          <p:cNvPr id="3" name="Text Placeholder 2"/>
          <p:cNvSpPr>
            <a:spLocks noGrp="1"/>
          </p:cNvSpPr>
          <p:nvPr>
            <p:ph type="body" idx="1"/>
          </p:nvPr>
        </p:nvSpPr>
        <p:spPr/>
        <p:txBody>
          <a:bodyPr/>
          <a:lstStyle/>
          <a:p>
            <a:r>
              <a:t>生物技术简介</a:t>
            </a:r>
          </a:p>
        </p:txBody>
      </p:sp>
      <p:sp>
        <p:nvSpPr>
          <p:cNvPr id="4" name="Content Placeholder 3"/>
          <p:cNvSpPr>
            <a:spLocks noGrp="1"/>
          </p:cNvSpPr>
          <p:nvPr>
            <p:ph sz="half" idx="2"/>
          </p:nvPr>
        </p:nvSpPr>
        <p:spPr/>
        <p:txBody>
          <a:bodyPr/>
          <a:lstStyle/>
          <a:p>
            <a:r>
              <a:t>1.生物技术是通过生物学原理和技术，开发和应用生物资源，以创造新的产品、工具和应用的一门科学。</a:t>
            </a:r>
          </a:p>
          <a:p>
            <a:r>
              <a:t>2.生物技术涵盖领域广泛，包括基因工程、蛋白质工程、酶工程、细胞工程等。</a:t>
            </a:r>
          </a:p>
          <a:p>
            <a:r>
              <a:t>3.生物技术对人类社会经济发展、医疗健康、农业、环保等领域有重要影响。</a:t>
            </a:r>
          </a:p>
          <a:p/>
        </p:txBody>
      </p:sp>
      <p:sp>
        <p:nvSpPr>
          <p:cNvPr id="5" name="Text Placeholder 4"/>
          <p:cNvSpPr>
            <a:spLocks noGrp="1"/>
          </p:cNvSpPr>
          <p:nvPr>
            <p:ph type="body" idx="3"/>
          </p:nvPr>
        </p:nvSpPr>
        <p:spPr/>
        <p:txBody>
          <a:bodyPr/>
          <a:lstStyle/>
          <a:p>
            <a:r>
              <a:t>生物技术在医疗健康领域的应用</a:t>
            </a:r>
          </a:p>
        </p:txBody>
      </p:sp>
      <p:sp>
        <p:nvSpPr>
          <p:cNvPr id="6" name="Content Placeholder 5"/>
          <p:cNvSpPr>
            <a:spLocks noGrp="1"/>
          </p:cNvSpPr>
          <p:nvPr>
            <p:ph sz="half" idx="4"/>
          </p:nvPr>
        </p:nvSpPr>
        <p:spPr/>
        <p:txBody>
          <a:bodyPr/>
          <a:lstStyle/>
          <a:p>
            <a:r>
              <a:t>1.生物技术在药物研发和生产中的应用，如基因工程药物和单克隆抗体等，有效提高了药物疗效和降低了生产成本。</a:t>
            </a:r>
          </a:p>
          <a:p>
            <a:r>
              <a:t>2.生物技术在细胞治疗和再生医学领域的应用，如干细胞治疗和组织工程等，为重大疾病的治疗提供了新的途径。</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生物技术简介与应用领域</a:t>
            </a:r>
          </a:p>
        </p:txBody>
      </p:sp>
      <p:sp>
        <p:nvSpPr>
          <p:cNvPr id="3" name="Text Placeholder 2"/>
          <p:cNvSpPr>
            <a:spLocks noGrp="1"/>
          </p:cNvSpPr>
          <p:nvPr>
            <p:ph type="body" idx="1"/>
          </p:nvPr>
        </p:nvSpPr>
        <p:spPr/>
        <p:txBody>
          <a:bodyPr/>
          <a:lstStyle/>
          <a:p>
            <a:r>
              <a:t>生物技术在农业领域的应用</a:t>
            </a:r>
          </a:p>
        </p:txBody>
      </p:sp>
      <p:sp>
        <p:nvSpPr>
          <p:cNvPr id="4" name="Content Placeholder 3"/>
          <p:cNvSpPr>
            <a:spLocks noGrp="1"/>
          </p:cNvSpPr>
          <p:nvPr>
            <p:ph sz="half" idx="2"/>
          </p:nvPr>
        </p:nvSpPr>
        <p:spPr/>
        <p:txBody>
          <a:bodyPr/>
          <a:lstStyle/>
          <a:p>
            <a:r>
              <a:t>1.生物技术在作物育种中的应用，如基因编辑和转基因技术等，提高了作物的产量和抗逆性。</a:t>
            </a:r>
          </a:p>
          <a:p>
            <a:r>
              <a:t>2.生物技术在畜禽养殖中的应用，如动物克隆和基因改良等，提高了畜禽的生产性能和品质。</a:t>
            </a:r>
          </a:p>
          <a:p/>
        </p:txBody>
      </p:sp>
      <p:sp>
        <p:nvSpPr>
          <p:cNvPr id="5" name="Text Placeholder 4"/>
          <p:cNvSpPr>
            <a:spLocks noGrp="1"/>
          </p:cNvSpPr>
          <p:nvPr>
            <p:ph type="body" idx="3"/>
          </p:nvPr>
        </p:nvSpPr>
        <p:spPr/>
        <p:txBody>
          <a:bodyPr/>
          <a:lstStyle/>
          <a:p>
            <a:r>
              <a:t>生物技术在环保领域的应用</a:t>
            </a:r>
          </a:p>
        </p:txBody>
      </p:sp>
      <p:sp>
        <p:nvSpPr>
          <p:cNvPr id="6" name="Content Placeholder 5"/>
          <p:cNvSpPr>
            <a:spLocks noGrp="1"/>
          </p:cNvSpPr>
          <p:nvPr>
            <p:ph sz="half" idx="4"/>
          </p:nvPr>
        </p:nvSpPr>
        <p:spPr/>
        <p:txBody>
          <a:bodyPr/>
          <a:lstStyle/>
          <a:p>
            <a:r>
              <a:t>1.生物技术在废水处理中的应用，如生物滤池和生物膜技术等，有效去除了废水中的污染物质。</a:t>
            </a:r>
          </a:p>
          <a:p>
            <a:r>
              <a:t>2.生物技术在废物资源化中的应用，如生物降解和生物转化等，将废物转化为有用的产品或能源。</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生物技术简介与应用领域</a:t>
            </a:r>
          </a:p>
        </p:txBody>
      </p:sp>
      <p:sp>
        <p:nvSpPr>
          <p:cNvPr id="3" name="Text Placeholder 2"/>
          <p:cNvSpPr>
            <a:spLocks noGrp="1"/>
          </p:cNvSpPr>
          <p:nvPr>
            <p:ph type="body" idx="1"/>
          </p:nvPr>
        </p:nvSpPr>
        <p:spPr/>
        <p:txBody>
          <a:bodyPr/>
          <a:lstStyle/>
          <a:p>
            <a:r>
              <a:t>生物技术在工业领域的应用</a:t>
            </a:r>
          </a:p>
        </p:txBody>
      </p:sp>
      <p:sp>
        <p:nvSpPr>
          <p:cNvPr id="4" name="Content Placeholder 3"/>
          <p:cNvSpPr>
            <a:spLocks noGrp="1"/>
          </p:cNvSpPr>
          <p:nvPr>
            <p:ph sz="half" idx="2"/>
          </p:nvPr>
        </p:nvSpPr>
        <p:spPr/>
        <p:txBody>
          <a:bodyPr/>
          <a:lstStyle/>
          <a:p>
            <a:r>
              <a:t>1.生物技术在生物能源生产中的应用，如生物燃料和生物氢能等，为能源结构的优化提供了新的选择。</a:t>
            </a:r>
          </a:p>
          <a:p>
            <a:r>
              <a:t>2.生物技术在生物材料生产中的应用，如生物可降解塑料和生物纤维等，为环保产业的发展提供了新的支持。</a:t>
            </a:r>
          </a:p>
          <a:p>
            <a:r>
              <a:t>以上内容仅供参考，具体内容可以根据实际需求进行调整和补充。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贵州特产资源现状与潜力</a:t>
            </a:r>
          </a:p>
        </p:txBody>
      </p:sp>
      <p:sp>
        <p:nvSpPr>
          <p:cNvPr id="3" name="Subtitle 2"/>
          <p:cNvSpPr>
            <a:spLocks noGrp="1"/>
          </p:cNvSpPr>
          <p:nvPr>
            <p:ph type="subTitle" idx="1"/>
          </p:nvPr>
        </p:nvSpPr>
        <p:spPr/>
        <p:txBody>
          <a:bodyPr/>
          <a:lstStyle/>
          <a:p>
            <a:r>
              <a:t>生物技术与贵州特产资源开发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贵州特产资源现状与潜力</a:t>
            </a:r>
          </a:p>
        </p:txBody>
      </p:sp>
      <p:sp>
        <p:nvSpPr>
          <p:cNvPr id="3" name="Text Placeholder 2"/>
          <p:cNvSpPr>
            <a:spLocks noGrp="1"/>
          </p:cNvSpPr>
          <p:nvPr>
            <p:ph type="body" idx="1"/>
          </p:nvPr>
        </p:nvSpPr>
        <p:spPr/>
        <p:txBody>
          <a:bodyPr/>
          <a:lstStyle/>
          <a:p>
            <a:r>
              <a:t>贵州特产资源现状</a:t>
            </a:r>
          </a:p>
        </p:txBody>
      </p:sp>
      <p:sp>
        <p:nvSpPr>
          <p:cNvPr id="4" name="Content Placeholder 3"/>
          <p:cNvSpPr>
            <a:spLocks noGrp="1"/>
          </p:cNvSpPr>
          <p:nvPr>
            <p:ph sz="half" idx="2"/>
          </p:nvPr>
        </p:nvSpPr>
        <p:spPr/>
        <p:txBody>
          <a:bodyPr/>
          <a:lstStyle/>
          <a:p>
            <a:r>
              <a:t>1.贵州拥有丰富的特产资源，包括中药材、特色农产品和矿产资源等。这些资源具有很高的经济价值和开发潜力。</a:t>
            </a:r>
          </a:p>
          <a:p>
            <a:r>
              <a:t>2.随着科技的发展，贵州特产资源的开发利用也取得了一定的成果，但仍存在一些问题和挑战，如资源开发利用率低、产业链短、品牌价值不高等。</a:t>
            </a:r>
          </a:p>
          <a:p>
            <a:r>
              <a:t>3.为了更好地开发利用贵州特产资源，需要加强科技创新和人才培养，提高资源利用率和产品附加值，打造具有影响力的品牌。</a:t>
            </a:r>
          </a:p>
          <a:p/>
        </p:txBody>
      </p:sp>
      <p:sp>
        <p:nvSpPr>
          <p:cNvPr id="5" name="Text Placeholder 4"/>
          <p:cNvSpPr>
            <a:spLocks noGrp="1"/>
          </p:cNvSpPr>
          <p:nvPr>
            <p:ph type="body" idx="3"/>
          </p:nvPr>
        </p:nvSpPr>
        <p:spPr/>
        <p:txBody>
          <a:bodyPr/>
          <a:lstStyle/>
          <a:p>
            <a:r>
              <a:t>贵州特产资源的潜力</a:t>
            </a:r>
          </a:p>
        </p:txBody>
      </p:sp>
      <p:sp>
        <p:nvSpPr>
          <p:cNvPr id="6" name="Content Placeholder 5"/>
          <p:cNvSpPr>
            <a:spLocks noGrp="1"/>
          </p:cNvSpPr>
          <p:nvPr>
            <p:ph sz="half" idx="4"/>
          </p:nvPr>
        </p:nvSpPr>
        <p:spPr/>
        <p:txBody>
          <a:bodyPr/>
          <a:lstStyle/>
          <a:p>
            <a:r>
              <a:t>1.贵州特产资源具有广阔的市场前景和发展空间，尤其是一些具有地域特色和独特优势的特产资源。</a:t>
            </a:r>
          </a:p>
          <a:p>
            <a:r>
              <a:t>2.随着人们对健康、环保和可持续发展的重视，贵州特产资源的绿色、有机、无污染等特点将更加受到消费者的青睐。</a:t>
            </a:r>
          </a:p>
          <a:p>
            <a:r>
              <a:t>3.通过科技创新和产业升级，贵州特产资源的开发潜力将进一步得到挖掘，为当地经济发展注入新的动力。</a:t>
            </a:r>
          </a:p>
          <a:p>
            <a:r>
              <a:t>以上仅为参考，具体内容需要根据实际情况进行调研和分析。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生物技术在贵州特产开发中的作用</a:t>
            </a:r>
          </a:p>
        </p:txBody>
      </p:sp>
      <p:sp>
        <p:nvSpPr>
          <p:cNvPr id="3" name="Subtitle 2"/>
          <p:cNvSpPr>
            <a:spLocks noGrp="1"/>
          </p:cNvSpPr>
          <p:nvPr>
            <p:ph type="subTitle" idx="1"/>
          </p:nvPr>
        </p:nvSpPr>
        <p:spPr/>
        <p:txBody>
          <a:bodyPr/>
          <a:lstStyle/>
          <a:p>
            <a:r>
              <a:t>生物技术与贵州特产资源开发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生物技术在贵州特产开发中的作用</a:t>
            </a:r>
          </a:p>
        </p:txBody>
      </p:sp>
      <p:sp>
        <p:nvSpPr>
          <p:cNvPr id="3" name="Text Placeholder 2"/>
          <p:cNvSpPr>
            <a:spLocks noGrp="1"/>
          </p:cNvSpPr>
          <p:nvPr>
            <p:ph type="body" idx="1"/>
          </p:nvPr>
        </p:nvSpPr>
        <p:spPr/>
        <p:txBody>
          <a:bodyPr/>
          <a:lstStyle/>
          <a:p>
            <a:r>
              <a:t>生物技术在贵州特产资源开发中的作用</a:t>
            </a:r>
          </a:p>
        </p:txBody>
      </p:sp>
      <p:sp>
        <p:nvSpPr>
          <p:cNvPr id="4" name="Content Placeholder 3"/>
          <p:cNvSpPr>
            <a:spLocks noGrp="1"/>
          </p:cNvSpPr>
          <p:nvPr>
            <p:ph sz="half" idx="2"/>
          </p:nvPr>
        </p:nvSpPr>
        <p:spPr/>
        <p:txBody>
          <a:bodyPr/>
          <a:lstStyle/>
          <a:p>
            <a:r>
              <a:t>1.提高生产效率：生物技术可以应用于农业生产中，通过改良品种、提高抗病虫害能力等方式，提高特产资源的生产效率。</a:t>
            </a:r>
          </a:p>
          <a:p>
            <a:r>
              <a:t>2.改良产品品质：生物技术可以通过改变植物或动物的基因组成，改良特产的品质和口感，提高产品的附加值。</a:t>
            </a:r>
          </a:p>
          <a:p>
            <a:r>
              <a:t>3.开发新产品：利用生物技术可以开发出新的特产产品，满足消费者需求，促进产业升级。</a:t>
            </a:r>
          </a:p>
          <a:p/>
        </p:txBody>
      </p:sp>
      <p:sp>
        <p:nvSpPr>
          <p:cNvPr id="5" name="Text Placeholder 4"/>
          <p:cNvSpPr>
            <a:spLocks noGrp="1"/>
          </p:cNvSpPr>
          <p:nvPr>
            <p:ph type="body" idx="3"/>
          </p:nvPr>
        </p:nvSpPr>
        <p:spPr/>
        <p:txBody>
          <a:bodyPr/>
          <a:lstStyle/>
          <a:p>
            <a:r>
              <a:t>生物技术在贵州特产资源开发中的应用案例</a:t>
            </a:r>
          </a:p>
        </p:txBody>
      </p:sp>
      <p:sp>
        <p:nvSpPr>
          <p:cNvPr id="6" name="Content Placeholder 5"/>
          <p:cNvSpPr>
            <a:spLocks noGrp="1"/>
          </p:cNvSpPr>
          <p:nvPr>
            <p:ph sz="half" idx="4"/>
          </p:nvPr>
        </p:nvSpPr>
        <p:spPr/>
        <p:txBody>
          <a:bodyPr/>
          <a:lstStyle/>
          <a:p>
            <a:r>
              <a:t>1.生物技术在贵州茶叶生产中的应用：通过生物技术改良茶叶品种，提高茶叶产量和品质，促进茶叶产业升级。</a:t>
            </a:r>
          </a:p>
          <a:p>
            <a:r>
              <a:t>2.生物技术在贵州中药材生产中的应用：利用生物技术繁殖优质药材，提高药材质量和产量，推动中药材产业的发展。</a:t>
            </a:r>
          </a:p>
          <a:p>
            <a:r>
              <a:t>3.生物技术在贵州特色农产品生产中的应用：通过生物技术提高农产品的营养价值和口感，打造特色农产品品牌。</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生物技术在贵州特产开发中的作用</a:t>
            </a:r>
          </a:p>
        </p:txBody>
      </p:sp>
      <p:sp>
        <p:nvSpPr>
          <p:cNvPr id="3" name="Text Placeholder 2"/>
          <p:cNvSpPr>
            <a:spLocks noGrp="1"/>
          </p:cNvSpPr>
          <p:nvPr>
            <p:ph type="body" idx="1"/>
          </p:nvPr>
        </p:nvSpPr>
        <p:spPr/>
        <p:txBody>
          <a:bodyPr/>
          <a:lstStyle/>
          <a:p>
            <a:r>
              <a:t>生物技术在贵州特产资源开发中的发展趋势</a:t>
            </a:r>
          </a:p>
        </p:txBody>
      </p:sp>
      <p:sp>
        <p:nvSpPr>
          <p:cNvPr id="4" name="Content Placeholder 3"/>
          <p:cNvSpPr>
            <a:spLocks noGrp="1"/>
          </p:cNvSpPr>
          <p:nvPr>
            <p:ph sz="half" idx="2"/>
          </p:nvPr>
        </p:nvSpPr>
        <p:spPr/>
        <p:txBody>
          <a:bodyPr/>
          <a:lstStyle/>
          <a:p>
            <a:r>
              <a:t>1.加强科技创新：加大生物技术研发力度，推动科技创新，提高特产资源的开发水平和附加值。</a:t>
            </a:r>
          </a:p>
          <a:p>
            <a:r>
              <a:t>2.促进产业融合：加强生物技术与农业、食品、医药等产业的融合，形成完整的产业链条，提高产业竞争力。</a:t>
            </a:r>
          </a:p>
          <a:p>
            <a:r>
              <a:t>3.加强人才培养：加强生物技术人才培养和引进，为特产资源开发提供人才保障。</a:t>
            </a:r>
          </a:p>
          <a:p>
            <a:r>
              <a:t>以上内容是生物技术在贵州特产资源开发中的作用、应用案例及发展趋势的简要介绍，希望能对您有所帮助。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特产资源开发中的生物技术流程</a:t>
            </a:r>
          </a:p>
        </p:txBody>
      </p:sp>
      <p:sp>
        <p:nvSpPr>
          <p:cNvPr id="3" name="Subtitle 2"/>
          <p:cNvSpPr>
            <a:spLocks noGrp="1"/>
          </p:cNvSpPr>
          <p:nvPr>
            <p:ph type="subTitle" idx="1"/>
          </p:nvPr>
        </p:nvSpPr>
        <p:spPr/>
        <p:txBody>
          <a:bodyPr/>
          <a:lstStyle/>
          <a:p>
            <a:r>
              <a:t>生物技术与贵州特产资源开发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特产资源开发中的生物技术流程</a:t>
            </a:r>
          </a:p>
        </p:txBody>
      </p:sp>
      <p:sp>
        <p:nvSpPr>
          <p:cNvPr id="3" name="Text Placeholder 2"/>
          <p:cNvSpPr>
            <a:spLocks noGrp="1"/>
          </p:cNvSpPr>
          <p:nvPr>
            <p:ph type="body" idx="1"/>
          </p:nvPr>
        </p:nvSpPr>
        <p:spPr/>
        <p:txBody>
          <a:bodyPr/>
          <a:lstStyle/>
          <a:p>
            <a:r>
              <a:t>特产资源评估与生物技术应用潜力</a:t>
            </a:r>
          </a:p>
        </p:txBody>
      </p:sp>
      <p:sp>
        <p:nvSpPr>
          <p:cNvPr id="4" name="Content Placeholder 3"/>
          <p:cNvSpPr>
            <a:spLocks noGrp="1"/>
          </p:cNvSpPr>
          <p:nvPr>
            <p:ph sz="half" idx="2"/>
          </p:nvPr>
        </p:nvSpPr>
        <p:spPr/>
        <p:txBody>
          <a:bodyPr/>
          <a:lstStyle/>
          <a:p>
            <a:r>
              <a:t>1.特产资源的独特性与生物技术的契合度：贵州特产资源具有丰富的生物多样性，为生物技术的应用提供了广阔的空间。这些特产资源的独特性质，使得它们在生物技术领域有着巨大的应用潜力。</a:t>
            </a:r>
          </a:p>
          <a:p>
            <a:r>
              <a:t>2.生物技术在特产资源开发中的优势：生物技术可以提高特产资源的利用率，提取和纯化其中的有效成分，提高产品的质量和附加值。同时，生物技术还可以降低生产过程中的环境污染，有利于可持续发展。</a:t>
            </a:r>
          </a:p>
          <a:p/>
        </p:txBody>
      </p:sp>
      <p:sp>
        <p:nvSpPr>
          <p:cNvPr id="5" name="Text Placeholder 4"/>
          <p:cNvSpPr>
            <a:spLocks noGrp="1"/>
          </p:cNvSpPr>
          <p:nvPr>
            <p:ph type="body" idx="3"/>
          </p:nvPr>
        </p:nvSpPr>
        <p:spPr/>
        <p:txBody>
          <a:bodyPr/>
          <a:lstStyle/>
          <a:p>
            <a:r>
              <a:t>生物技术流程与特产资源开发</a:t>
            </a:r>
          </a:p>
        </p:txBody>
      </p:sp>
      <p:sp>
        <p:nvSpPr>
          <p:cNvPr id="6" name="Content Placeholder 5"/>
          <p:cNvSpPr>
            <a:spLocks noGrp="1"/>
          </p:cNvSpPr>
          <p:nvPr>
            <p:ph sz="half" idx="4"/>
          </p:nvPr>
        </p:nvSpPr>
        <p:spPr/>
        <p:txBody>
          <a:bodyPr/>
          <a:lstStyle/>
          <a:p>
            <a:r>
              <a:t>1.生物技术流程的主要步骤：生物技术流程主要包括资源评估、微生物培养、酶解处理、分离纯化、产品制备和质量控制等步骤。这些步骤需要根据特产资源的特性和目标产品进行具体的优化和调整。</a:t>
            </a:r>
          </a:p>
          <a:p>
            <a:r>
              <a:t>2.生物技术流程的优化策略：为了提高生产效率和产品质量，需要对生物技术流程进行全面的优化。这包括选择合适的微生物、酶和其他生物试剂，优化培养和处理条件，提高分离纯化的效率等。</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特产资源开发中的生物技术流程</a:t>
            </a:r>
          </a:p>
        </p:txBody>
      </p:sp>
      <p:sp>
        <p:nvSpPr>
          <p:cNvPr id="3" name="Content Placeholder 2"/>
          <p:cNvSpPr>
            <a:spLocks noGrp="1"/>
          </p:cNvSpPr>
          <p:nvPr>
            <p:ph sz="half" idx="2"/>
          </p:nvPr>
        </p:nvSpPr>
        <p:spPr/>
        <p:txBody>
          <a:bodyPr/>
          <a:lstStyle/>
          <a:p>
            <a:r>
              <a:t>1.生物技术在贵州特产资源开发中的应用实例：具体介绍了生物技术在贵州某种特产资源开发中的应用，包括使用的生物技术方法、取得的成果和未来的发展方向。</a:t>
            </a:r>
          </a:p>
          <a:p>
            <a:r>
              <a:t>2.生物技术应用的前景展望：随着生物技术的不断发展，其在贵州特产资源开发中的应用前景越来越广阔。未来，生物技术有望在提高特产资源的利用率、开发新型产品和提高产品质量等方面发挥更大的作用。</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生物技术在贵州特产资源开发中的应用案例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https://d.book118.com/875233202142011041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生物技术简介与应用领域</vt:lpstr>
      <vt:lpstr> 生物技术简介与应用领域</vt:lpstr>
      <vt:lpstr> 生物技术简介与应用领域</vt:lpstr>
      <vt:lpstr> 生物技术简介与应用领域</vt:lpstr>
      <vt:lpstr> 贵州特产资源现状与潜力</vt:lpstr>
      <vt:lpstr> 贵州特产资源现状与潜力</vt:lpstr>
      <vt:lpstr> 生物技术在贵州特产开发中的作用</vt:lpstr>
      <vt:lpstr> 生物技术在贵州特产开发中的作用</vt:lpstr>
      <vt:lpstr> 生物技术在贵州特产开发中的作用</vt:lpstr>
      <vt:lpstr> 特产资源开发中的生物技术流程</vt:lpstr>
      <vt:lpstr> 特产资源开发中的生物技术流程</vt:lpstr>
      <vt:lpstr> 特产资源开发中的生物技术流程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2024-09-02T02:35:37.361</cp:lastPrinted>
  <dcterms:created xsi:type="dcterms:W3CDTF">2024-09-01T18:35:37Z</dcterms:created>
  <dcterms:modified xsi:type="dcterms:W3CDTF">2024-09-01T18:35:39Z</dcterms:modified>
</cp:coreProperties>
</file>