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2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7CDF7-B2F5-48FE-96CA-9C8927DA2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39CB1-CC1D-44AF-9B87-998F0A72E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CED30-36F5-426F-8BA6-DD85C310C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A4BC8-7D5B-4DEF-910A-CDAF07EF4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98ED4A-0222-4671-BDD2-E54FA14B0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E380F8-7CDE-4E17-A6A7-DAA4A2755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0E4661-3D86-4409-A762-60792001C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6F645-EF94-462C-BA94-3EA3683D3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306B2-5458-48AD-B74B-90C89BD6F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20F06-480B-4BCB-82C8-05A1E6496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E29D6-7BAE-4D93-9409-4FB059206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2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961" r:id="rId2"/>
    <p:sldLayoutId id="2147486962" r:id="rId3"/>
    <p:sldLayoutId id="2147486963" r:id="rId4"/>
    <p:sldLayoutId id="2147486964" r:id="rId5"/>
    <p:sldLayoutId id="2147486965" r:id="rId6"/>
    <p:sldLayoutId id="2147486966" r:id="rId7"/>
    <p:sldLayoutId id="2147486967" r:id="rId8"/>
    <p:sldLayoutId id="2147486968" r:id="rId9"/>
    <p:sldLayoutId id="2147486969" r:id="rId10"/>
    <p:sldLayoutId id="214748697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3430212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8571"/>
          </a:bodyPr>
          <a:lstStyle/>
          <a:p>
            <a:r>
              <a:rPr lang="zh-CN" altLang="en-US"/>
              <a:t>木材在建筑中的重要性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01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添加目录项标题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04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木材对环境的影响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02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木材的特性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03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木材在建筑中的应用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06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木材的保养和维护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6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05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8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木材的未来发展前景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50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单击此处添加章节</a:t>
            </a:r>
            <a:endParaRPr lang="zh-CN" altLang="en-US"/>
          </a:p>
          <a:p>
            <a:r>
              <a:rPr lang="zh-CN" altLang="en-US"/>
              <a:t>标题内容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木材的特性</a:t>
            </a:r>
            <a:endParaRPr lang="zh-CN" altLang="en-US"/>
          </a:p>
        </p:txBody>
      </p:sp>
      <p:sp>
        <p:nvSpPr>
          <p:cNvPr id="10489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自然美观</a:t>
            </a:r>
            <a:endParaRPr lang="zh-CN" altLang="en-US"/>
          </a:p>
        </p:txBody>
      </p:sp>
      <p:sp>
        <p:nvSpPr>
          <p:cNvPr id="1049024" name="对角圆角矩形 15"/>
          <p:cNvSpPr/>
          <p:nvPr>
            <p:custDataLst>
              <p:tags r:id="rId2"/>
            </p:custDataLst>
          </p:nvPr>
        </p:nvSpPr>
        <p:spPr>
          <a:xfrm>
            <a:off x="14504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16"/>
          <p:cNvSpPr/>
          <p:nvPr>
            <p:custDataLst>
              <p:tags r:id="rId3"/>
            </p:custDataLst>
          </p:nvPr>
        </p:nvSpPr>
        <p:spPr>
          <a:xfrm>
            <a:off x="14504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木材质感：温暖舒适，触感良好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52"/>
          <p:cNvSpPr/>
          <p:nvPr>
            <p:custDataLst>
              <p:tags r:id="rId6"/>
            </p:custDataLst>
          </p:nvPr>
        </p:nvSpPr>
        <p:spPr>
          <a:xfrm>
            <a:off x="14504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53"/>
          <p:cNvSpPr/>
          <p:nvPr>
            <p:custDataLst>
              <p:tags r:id="rId7"/>
            </p:custDataLst>
          </p:nvPr>
        </p:nvSpPr>
        <p:spPr>
          <a:xfrm>
            <a:off x="14504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木材天然纹理：美观大方，自然和谐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5"/>
          <p:cNvSpPr/>
          <p:nvPr>
            <p:custDataLst>
              <p:tags r:id="rId10"/>
            </p:custDataLst>
          </p:nvPr>
        </p:nvSpPr>
        <p:spPr>
          <a:xfrm>
            <a:off x="14504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6"/>
          <p:cNvSpPr/>
          <p:nvPr>
            <p:custDataLst>
              <p:tags r:id="rId11"/>
            </p:custDataLst>
          </p:nvPr>
        </p:nvSpPr>
        <p:spPr>
          <a:xfrm>
            <a:off x="14504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木材颜色：多种颜色可供选择，满足不同审美需求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9"/>
          <p:cNvSpPr/>
          <p:nvPr>
            <p:custDataLst>
              <p:tags r:id="rId14"/>
            </p:custDataLst>
          </p:nvPr>
        </p:nvSpPr>
        <p:spPr>
          <a:xfrm>
            <a:off x="14504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10"/>
          <p:cNvSpPr/>
          <p:nvPr>
            <p:custDataLst>
              <p:tags r:id="rId15"/>
            </p:custDataLst>
          </p:nvPr>
        </p:nvSpPr>
        <p:spPr>
          <a:xfrm>
            <a:off x="14504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木材气味：天然清香，有益身心健康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可塑性强</a:t>
            </a:r>
            <a:endParaRPr lang="zh-CN" altLang="en-US"/>
          </a:p>
        </p:txBody>
      </p:sp>
      <p:sp>
        <p:nvSpPr>
          <p:cNvPr id="10490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木材可以通过切割、打磨、雕刻等方式进行加工，制成各种形状和尺寸的建筑构件。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木材可以通过胶合、拼接等方式进行组合，形成复杂的建筑结构。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木材可以通过加热、加压等方式进行塑形，制成各种曲面和弧形的建筑构件。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木材可以通过染色、涂漆等方式进行装饰，形成丰富多彩的建筑外观。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易于加工</a:t>
            </a:r>
            <a:endParaRPr lang="zh-CN" altLang="en-US"/>
          </a:p>
        </p:txBody>
      </p:sp>
      <p:sp>
        <p:nvSpPr>
          <p:cNvPr id="10491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木材质地柔软，易于切割和雕刻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木材具有可塑性，可以弯曲和扭曲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木材可以通过胶合、钉接等方式进行连接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6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木材可以通过涂漆、上色等方式进行装饰和保护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保温性能好</a:t>
            </a:r>
            <a:endParaRPr lang="zh-CN" altLang="en-US"/>
          </a:p>
        </p:txBody>
      </p:sp>
      <p:sp>
        <p:nvSpPr>
          <p:cNvPr id="104921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77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木材的导热系数低，能有效降低室内外温差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8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木材的吸湿性高，能调节室内湿度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2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木材的热容量大，能储存热量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30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木材的保温性能有助于降低建筑能耗，提高居住舒适度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木材在建筑中的应用</a:t>
            </a:r>
            <a:endParaRPr lang="zh-CN" altLang="en-US"/>
          </a:p>
        </p:txBody>
      </p:sp>
      <p:sp>
        <p:nvSpPr>
          <p:cNvPr id="10492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传统木结构建筑</a:t>
            </a:r>
            <a:endParaRPr lang="zh-CN" altLang="en-US"/>
          </a:p>
        </p:txBody>
      </p:sp>
      <p:sp>
        <p:nvSpPr>
          <p:cNvPr id="10493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历史悠久：中国木结构建筑已有数千年的历史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建筑风格：具有独特的建筑风格和美学价值，如徽派建筑、江南园林等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环保性能：木材是可再生资源，具有较低的碳排放量，符合绿色建筑的理念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结构特点：以木材为主要材料，采用榫卯结构，具有较高的抗震性能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现代木结构建筑</a:t>
            </a:r>
            <a:endParaRPr lang="zh-CN" altLang="en-US"/>
          </a:p>
        </p:txBody>
      </p:sp>
      <p:sp>
        <p:nvSpPr>
          <p:cNvPr id="10494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木材在建筑中的应用历史悠久，从古代到现代都有广泛应用。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42"/>
          <p:cNvSpPr/>
          <p:nvPr>
            <p:custDataLst>
              <p:tags r:id="rId4"/>
            </p:custDataLst>
          </p:nvPr>
        </p:nvSpPr>
        <p:spPr>
          <a:xfrm>
            <a:off x="14505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现代木结构建筑具有环保、节能、抗震等优点，受到越来越多人的青睐。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现代木结构建筑在设计、施工和维护方面都有很高的技术要求，需要专业的团队进行设计和施工。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现代木结构建筑在防火、防腐、防虫等方面也需要采取相应的措施，以保证建筑的安全和使用寿命。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室内装饰</a:t>
            </a:r>
            <a:endParaRPr lang="zh-CN" altLang="en-US"/>
          </a:p>
        </p:txBody>
      </p:sp>
      <p:sp>
        <p:nvSpPr>
          <p:cNvPr id="10494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木材的自然美感：温暖、舒适、自然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木材的环保性：可再生、可降解、低污染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木材的耐用性：耐久、抗腐蚀、抗虫蛀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木材的可塑性：可以根据需要加工成各种形状和样式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园林景观</a:t>
            </a:r>
            <a:endParaRPr lang="zh-CN" altLang="en-US"/>
          </a:p>
        </p:txBody>
      </p:sp>
      <p:sp>
        <p:nvSpPr>
          <p:cNvPr id="104956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木材在园林景观中的应用历史悠久，可以追溯到古代园林建筑中。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68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木材具有自然美和亲和力，适合用于园林景观中的亭台楼阁、小桥流水等建筑和设施。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7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木材的质感和色彩可以与自然环境融为一体，营造出和谐、宁静的氛围。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80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木材的可塑性强，可以加工成各种形状和样式，满足园林景观设计的需求。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木材对环境的影响</a:t>
            </a:r>
            <a:endParaRPr lang="zh-CN" altLang="en-US"/>
          </a:p>
        </p:txBody>
      </p:sp>
      <p:sp>
        <p:nvSpPr>
          <p:cNvPr id="10496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https://d.book118.com/875234302121011044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0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2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22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MiSans</vt:lpstr>
      <vt:lpstr>Calibri Light</vt:lpstr>
      <vt:lpstr>微软雅黑</vt:lpstr>
      <vt:lpstr>宋体</vt:lpstr>
      <vt:lpstr>Office Theme</vt:lpstr>
      <vt:lpstr>木材在建筑中的重要性</vt:lpstr>
      <vt:lpstr>目录</vt:lpstr>
      <vt:lpstr>单击此处添加章节
标题内容</vt:lpstr>
      <vt:lpstr>木材的特性</vt:lpstr>
      <vt:lpstr>PowerPoint Presentation</vt:lpstr>
      <vt:lpstr>自然美观</vt:lpstr>
      <vt:lpstr>可塑性强</vt:lpstr>
      <vt:lpstr>易于加工</vt:lpstr>
      <vt:lpstr>保温性能好</vt:lpstr>
      <vt:lpstr>木材在建筑中的应用</vt:lpstr>
      <vt:lpstr>PowerPoint Presentation</vt:lpstr>
      <vt:lpstr>传统木结构建筑</vt:lpstr>
      <vt:lpstr>现代木结构建筑</vt:lpstr>
      <vt:lpstr>室内装饰</vt:lpstr>
      <vt:lpstr>园林景观</vt:lpstr>
      <vt:lpstr>木材对环境的影响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2024-09-06T16:11:08.874</cp:lastPrinted>
  <dcterms:created xsi:type="dcterms:W3CDTF">2024-09-06T08:11:08Z</dcterms:created>
  <dcterms:modified xsi:type="dcterms:W3CDTF">2024-09-06T08:11:11Z</dcterms:modified>
</cp:coreProperties>
</file>