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E74CE-BB60-460A-8265-92C731BD0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37532-F7D2-4BDB-AF4A-499405ACB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E8EAF-558D-45AC-BD5D-A7E26CF42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F5A7FF-6680-4D85-9178-090401CEA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834B20-D43F-457F-B695-1118763B4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11D2AD-DAB6-4958-9DC7-75D663BDB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5377D8-451B-446B-9AF3-23E73FE08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7A7B44-3F7B-49BA-8658-FF7E4C8A6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47BA57-2F9C-4E09-8E1E-75238ACE9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26937-38C5-41F1-88FF-0FCB8FD10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BBA98-2FAE-46B4-B5E6-3EB9474DE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24004001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学会应对挫折促进心理成长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挫折定义与类型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挫折对个体影响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积极应对挫折策略与方法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提升心理韧性途径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挫折定义与类型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42" r="13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挫折是指个体在从事有目的的活动过程中，遇到无法克服或自以为无法克服的障碍或干扰，导致其目标无法实现、需要无法满足时产生的消极的情绪体验。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挫折是一种主观的心理感受，与个体的认知、经验、期望和动机等因素密切相关。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挫折概念解析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学业挫折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人际关系挫折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自我发展挫折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经济挫折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常见挫折类型及特点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在学习过程中遇到难以克服的困难，如成绩不佳、考试失败等。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在人际交往中遇到障碍，如被孤立、被拒绝、被误解等。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在追求经济独立和稳定的过程中遇到困难，如失业、投资失败等。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在追求自我价值和实现自我目标的过程中遇到阻碍，如自我认知不清、自我能力不足等。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主观原因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挫折产生原因分析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包括个体的认知方式（如对挫折的认知和评价）、经验水平（如以往应对挫折的经验）、期望水平（如对目标的期望过高或过低）以及动机强度（如追求目标的决心和动力）。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包括自然环境因素（如天灾人祸）、社会环境因素（如政治、经济、文化等）以及个人生理因素（如疾病、残疾等）。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挫折对个体影响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沮丧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愤怒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134" r="4134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3322" b="2332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371" r="5371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情绪反应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面对挫折时，人们往往会感到焦虑，担心自己无法克服困难或达到预期目标。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挫折可能导致人们感到沮丧和失落，对自己的能力和价值产生怀疑。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有时候，挫折会引发人们的愤怒情绪，使他们感到被阻碍或受到不公正对待。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面对挫折，有些人可能会选择逃避，避免面对困难和挑战。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逃避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833" r="11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167" r="7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挫折有时会导致人们采取攻击性行为，以发泄情绪或试图改变困境。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有些人面对挫折时会变得固执，坚持原有的方法和策略，而不愿意尝试新的解决方案。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挫折可能使人们对自己的能力产生怀疑，对自我价值感降低。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141" r="1214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自我怀疑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经历挫折后，人们可能会形成悲观的思维模式，对未来持消极态度。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悲观思维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然而，挫折也为个体提供了学习和成长的机会。通过反思和总结经验教训，人们可以发展出更强大的应对能力和心理韧性。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学习与成长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认知改变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积极应对挫折策略与方法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培养乐观的心态，相信挫折只是暂时的，未来仍有无限可能。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接纳自我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认识到每个人都有优点和不足，接受自己的不完美，从而在面对挫折时能够保持平和的心态。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积极思考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将挫折视为成长的机会，从中汲取经验和教训，激发内在动力去克服困难。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调整心态，接受现实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在面对挫折时，不要孤军奋战，可以向亲朋好友、同事或专业人士寻求帮助和支持。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3208" b="132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寻求帮助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积极参与社交活动，结交志同道合的朋友，形成良好的人际关系，共同应对挫折。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建立人际关系网络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在他人遇到挫折时，给予关心和支持，倾听他们的心声，理解他们的感受，提供力所能及的帮助。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寻求社会支持，建立良好人际关系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https://d.book118.com/875240040010011100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2024-09-07T17:01:35.043</cp:lastPrinted>
  <dcterms:created xsi:type="dcterms:W3CDTF">2024-09-07T09:01:35Z</dcterms:created>
  <dcterms:modified xsi:type="dcterms:W3CDTF">2024-09-07T09:01:37Z</dcterms:modified>
</cp:coreProperties>
</file>