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4642F42-4055-4C9C-8FAC-93FF0D23E0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03084A-6C4C-4CCF-B68D-F4F99BA6B5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966AD8D-76EB-49E2-9A7F-BE7036CFD2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0CD0AC8-C953-41F8-9CED-6F9B335FE7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6E622B-74CC-4B04-A217-4DFE5E66C99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9739BFD-DB9D-4A37-95A6-19AB78DA523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14454CD-C3F9-41CC-A001-CEF0731E854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9BDAF8-FCA5-41B1-8914-63C25E6835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8878E4-23C2-4C35-AA7B-BF95513518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4AE53F-5B79-4ED0-950A-50779E3B35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77B1C0-0946-4AF7-A86E-3B822D189A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5240230313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孕期防妊娠纹油行业发展现状及潜力分析研究报告</a:t>
            </a:r>
          </a:p>
        </p:txBody>
      </p:sp>
      <p:sp>
        <p:nvSpPr>
          <p:cNvPr id="3" name="TextBox 3"/>
          <p:cNvSpPr txBox="1"/>
          <p:nvPr/>
        </p:nvSpPr>
        <p:spPr>
          <a:xfrm>
            <a:off x="790127" y="5195764"/>
            <a:ext cx="8032799" cy="36154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汇报人：XXX</a:t>
            </a:r>
          </a:p>
        </p:txBody>
      </p:sp>
      <p:sp>
        <p:nvSpPr>
          <p:cNvPr id="4" name="TextBox 4"/>
          <p:cNvSpPr txBox="1"/>
          <p:nvPr/>
        </p:nvSpPr>
        <p:spPr>
          <a:xfrm>
            <a:off x="750406" y="5697617"/>
            <a:ext cx="7324955" cy="36154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20XX-XX-XX</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孕期防妊娠纹油行业概述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孕期防妊娠纹油行业发展现状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孕期防妊娠纹油行业潜力分析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孕期防妊娠纹油行业竞争格局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孕期防妊娠纹油行业发展趋势与前景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孕期防妊娠纹油行业投资风险与建议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3951" b="13951"/>
          <a:stretch>
            <a:fillRect/>
          </a:stretch>
        </p:blipFill>
        <p:spPr>
          <a:xfrm>
            <a:off x="6822813" y="3719013"/>
            <a:ext cx="2701660" cy="2699124"/>
          </a:xfrm>
          <a:prstGeom prst="diamond">
            <a:avLst/>
          </a:prstGeom>
        </p:spPr>
      </p:pic>
      <p:pic>
        <p:nvPicPr>
          <p:cNvPr id="3" name="Picture 3"/>
          <p:cNvPicPr>
            <a:picLocks noChangeAspect="1"/>
          </p:cNvPicPr>
          <p:nvPr/>
        </p:nvPicPr>
        <p:blipFill>
          <a:blip r:embed="rId3">
            <a:alphaModFix/>
          </a:blip>
          <a:srcRect l="12465" r="12465"/>
          <a:stretch>
            <a:fillRect/>
          </a:stretch>
        </p:blipFill>
        <p:spPr>
          <a:xfrm>
            <a:off x="7719270" y="1064801"/>
            <a:ext cx="3836142" cy="3832540"/>
          </a:xfrm>
          <a:prstGeom prst="diamond">
            <a:avLst/>
          </a:prstGeom>
        </p:spPr>
      </p:pic>
      <p:sp>
        <p:nvSpPr>
          <p:cNvPr id="4" name="TextBox 4"/>
          <p:cNvSpPr txBox="1"/>
          <p:nvPr/>
        </p:nvSpPr>
        <p:spPr>
          <a:xfrm>
            <a:off x="1218874" y="1875949"/>
            <a:ext cx="5367290"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随着女性对自身肌肤的关注度不断提高，孕期防妊娠纹油作为呵护肌肤的重要产品，市场需求不断增长。然而，目前市场上的孕期防妊娠纹油品牌众多，产品质量参差不齐，给消费者选择带来了一定的困扰。因此，对孕期防妊娠纹油行业的发展现状及潜力进行深入分析，有助于了解市场现状、发现潜在机会、推动行业健康发展。</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本研究旨在深入分析孕期防妊娠纹油行业的发展现状，挖掘市场潜力，为相关企业提供决策依据。通过研究，希望能够回答以下问题</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1. 孕期防妊娠纹油市场的规模和增长趋势如何？</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2. 消费者对孕期防妊娠纹油的需求特点及购买行为如何？</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3. 行业内主要企业及其产品特点、市场份额、竞争优势与劣势是什么？</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4. 孕期防妊娠纹油市场存在哪些发展机遇和挑战？</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5. 未来市场的发展趋势和预测是什么？</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孕期防妊娠纹油行业概述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6977" r="26977"/>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该行业的主要目标客户是孕妇和有防妊娠纹需求的女性，旨在提供安全、有效的防妊娠纹产品，帮助她们预防或减轻妊娠纹。</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孕期防妊娠纹油行业是指生产和销售孕期防妊娠纹相关产品的行业，主要产品包括防妊娠纹油、乳液、霜等。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目前，该行业已经形成了较为完整的产业链，包括产品研发、生产、销售等环节。</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孕期防妊娠纹油行业的发展始于20世纪90年代，随着人们对孕期皮肤护理的关注度提高，该行业逐渐兴起。</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近年来，随着社会观念的转变和消费者对个人护理产品的需求增加，孕期防妊娠纹油行业得到了快速发展。</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行业历史与发展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TextBox 12"/>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随着全球范围内孕妇数量的增加和消费者对孕期皮肤护理的重视，孕期防妊娠纹油行业的市场规模不断扩大。</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根据市场研究报告，全球孕期防妊娠纹油市场规模预计在未来几年内将以较快的速度增长。</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行业内知名品牌通过不断创新和提升产品质量，积极开拓市场，为行业的发展注入了新的活力。</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622109" y="119176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5220252" y="1252051"/>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918492" y="1215599"/>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行业市场规模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孕期防妊娠纹油行业发展现状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https://d.book118.com/875240230313011034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2024-08-30T14:21:05.343</cp:lastPrinted>
  <dcterms:created xsi:type="dcterms:W3CDTF">2024-08-30T06:21:05Z</dcterms:created>
  <dcterms:modified xsi:type="dcterms:W3CDTF">2024-08-30T06:21:07Z</dcterms:modified>
</cp:coreProperties>
</file>