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52012-89D3-4BC2-80DD-3FA33D9DD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63C3E-3F72-494E-A01F-F3301ED01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25D54-0D94-4DDC-9A35-32B3D72FD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CB4FE2-D3B2-40B6-A48D-4B0937653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032702-F51F-4DC4-A3DB-CEB3E0793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89DC29-61BF-4D09-A468-548468777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8B54A0-757B-4776-8BC8-9B6BE9D7C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9A88F3-3AB1-4822-B093-7EF6ABAED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7ECAB-94C1-4257-9F57-95DFA2159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342BF-8C66-4ECB-8A29-BCC1B656A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570EC-0CF5-4440-B4EA-A66473E81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241122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量子计算与量子通信行业的发展与应用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量子计算技术的发展与应用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量子通信技术的发展与应用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行业发展现状与竞争格局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面临的挑战与机遇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量子计算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量子通信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量子计算与量子通信的定义与原理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利用量子力学原理进行信息处理的新型计算方式。它运用量子叠加、量子纠缠等特性，实现高效并行计算，有望解决传统计算机难以处理的复杂问题。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利用量子力学原理进行信息传递和保密通信的技术。它运用量子不可克隆和量子测不准等原理，确保通信过程的安全性和保密性。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行业发展现状及趋势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近年来，量子计算与量子通信领域取得了显著进展，包括量子计算机的研制、量子通信网络的搭建等。同时，各国政府和企业纷纷加大投入，推动该领域的技术研发和应用探索。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的不断进步和应用需求的日益增长，量子计算与量子通信行业将呈现以下趋势：一是技术持续创新，不断提高量子计算机的性能和量子通信网络的覆盖范围；二是应用场景不断拓展，涉及金融、军事、医疗等多个领域；三是产业链不断完善，形成包括硬件设备、软件算法、应用服务等在内的完整生态系统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本次汇报旨在介绍量子计算与量子通信行业的发展现状、趋势以及应用前景，同时探讨该领域面临的挑战和机遇，为相关决策者提供参考和建议。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包括以下内容：一是量子计算与量子通信的基本原理和关键技术；二是行业发展现状及趋势分析；三是典型应用案例介绍；四是面临的挑战和机遇探讨；五是未来展望和建议。通过本次汇报，希望能够加深听众对量子计算与量子通信行业的了解和认识，激发对该领域的兴趣和关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本次汇报的目的和内容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量子计算技术的发展与应用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量子计算的基本原理和算法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量子比特与量子态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量子计算基于量子力学原理，使用量子比特作为计算基本单元，其状态可以是0、1的叠加态。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量子门与量子算法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量子门是实现量子计算的基本操作，而量子算法如Shor算法、Grover算法等，在解决某些问题上相比经典算法具有指数级加速。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目前已有多种量子计算硬件平台，如超导量子计算机、离子阱量子计算机等，其实现技术涉及精密控制、低温技术等。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随着硬件技术的不断发展，量子计算机的性能不断提升，但仍面临可扩展性、稳定性等挑战。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量子计算硬件的进展与挑战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硬件性能与扩展性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硬件平台与实现技术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密码学应用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量子计算可破解传统密码学中的RSA等公钥加密算法，同时基于量子力学原理的量子密钥分发技术可实现安全通信。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化学模拟应用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量子计算可模拟分子的量子力学行为，用于新材料设计、药物研发等领域，有望解决经典计算机难以处理的复杂化学问题。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量子计算在密码学、化学模拟等领域的应用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量子通信技术的发展与应用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量子态与量子比特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量子密钥分发协议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量子隐形传态协议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量子通信的基本原理和协议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BB84协议、E91协议等是常见的量子密钥分发协议，用于在通信双方之间安全地分发密钥，保证通信的安全性。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通过量子纠缠等特性实现信息的隐形传输，是量子通信中的重要协议之一。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量子通信利用量子力学中的原理，通过量子态的传输来实现信息的传递。量子比特是量子计算与量子通信的基本单元，具有叠加态和纠缠态等特性。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量子通信网络的构建与优化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包括量子节点、量子信道、量子中继等组成部分，构建高效、安全的量子通信网络。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包括物理层、链路层、网络层、传输层和应用层等，实现量子通信网络的分层管理和优化。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包括路由算法、资源调度、错误控制等技术，提高量子通信网络的性能和可靠性。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量子通信网络架构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量子通信协议栈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量子通信网络优化技术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https://d.book118.com/875241122031011043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2024-09-04T18:32:44.585</cp:lastPrinted>
  <dcterms:created xsi:type="dcterms:W3CDTF">2024-09-04T10:32:44Z</dcterms:created>
  <dcterms:modified xsi:type="dcterms:W3CDTF">2024-09-04T10:32:46Z</dcterms:modified>
</cp:coreProperties>
</file>