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1BBFE1-7037-441D-81BB-32E420666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A7784-3961-408F-A9B5-47FB5E8E8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25E279-6CB4-4DFC-8B5A-AD443404D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C2A934-B149-4E0D-A2BE-43187ECDE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9E5549-5ECF-482E-9B0E-6DC0BFAC7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9CAE00-A37E-4BDD-B9BC-2E6EA0178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BBDEFD-FB9D-4915-A683-AC7B29CFF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47EAF3-E1BD-4C4E-BDF5-9C4543364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DFA047-33DD-4671-A40D-FE7673FAE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B11D5-1B66-41A3-9F3B-6BEBD95A3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7D9F7D-C3D7-4542-B6D1-F2A7F1085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24224301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新生儿吐奶和溢奶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新生儿吐奶和溢奶的基本知识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新生儿吐奶和溢奶的预防措施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新生儿吐奶和溢奶的处理方法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新生儿吐奶和溢奶的注意事项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新生儿吐奶和溢奶的误区澄清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新生儿吐奶和溢奶的基本知识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763" b="26763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新生儿吃完奶后，奶水从胃部返流出来，经过食道再次吐出。吐奶通常在喂奶后不久发生，表现为一口一口地吐出或突然喷射而出。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新生儿吃奶后，少量奶水从胃部溢出，通常顺着嘴角流出。溢奶通常在喂奶后不久发生，量较少，不会对宝宝的健康造成影响。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溢奶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吐奶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01" r="2750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新生儿的胃部和喉部发育尚未完全成熟，容易导致食物返流。此外，喂养过多、过快或姿势不当也可能引起吐奶和溢奶。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某些疾病如胃食管反流、幽门狭窄等也可能导致新生儿吐奶和溢奶。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病理原因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吐奶和溢奶的常见原因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频繁的吐奶和溢奶可能导致家长焦虑、担忧，影响亲子关系。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吐奶和溢奶可能导致营养流失和体重增长缓慢。此外，频繁的吐奶可能导致脱水、电解质紊乱等。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如果吐奶和溢奶是由某些疾病引起的，可能会对新生儿的健康造成威胁。因此，家长应密切关注宝宝的情况，如有异常应及时就医。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479" r="15479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吐奶和溢奶对新生儿的影响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新生儿吐奶和溢奶的预防措施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新生儿在母乳喂养时应保持头高脚低，身体倾斜约45度，以防止乳汁流入过快。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奶瓶喂养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使用奶瓶喂养时，应选择适合宝宝的奶嘴，并确保奶嘴插入深度适当，以避免宝宝吸入过多空气。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喂养姿势与技巧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按需喂养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新生儿通常需要频繁进食，家长应根据宝宝的需求进行喂养，避免过度或不足喂养。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根据宝宝的体重和生长情况，适当调整每次的喂养量，以避免因过量或过少而引起的吐奶或溢奶。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喂养量的控制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在喂养结束后，家长应将宝宝竖直抱起，轻轻拍打其背部，帮助宝宝排出胃内的空气。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拍嗝技巧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拍嗝应在喂奶后进行，以免因喂奶前拍嗝而使宝宝吸入更多的空气。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时间选择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喂养后的拍嗝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睡眠时的体位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侧卧位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新生儿在睡眠时应保持侧卧位，以防止呕吐物阻塞呼吸道。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床垫选择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选择适合宝宝的床垫，以确保宝宝的头部和身体保持同一水平，减少吐奶和溢奶的风险。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新生儿吐奶和溢奶的处理方法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https://d.book118.com/875242243012011111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2024-09-16T16:53:49.051</cp:lastPrinted>
  <dcterms:created xsi:type="dcterms:W3CDTF">2024-09-16T08:53:49Z</dcterms:created>
  <dcterms:modified xsi:type="dcterms:W3CDTF">2024-09-16T08:53:51Z</dcterms:modified>
</cp:coreProperties>
</file>