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56731-D2B7-4CDB-8455-00D88B5CE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DEF57-4704-4C3D-87F6-F0FC24C9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9E4EB-0206-452E-A70C-0766A885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0E024-58A6-4A82-8F69-ADA8A97AA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A91B8-0CA2-4D62-BCCB-748E2CFFD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67BE67-A0C0-4CE9-923D-D21C5614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7E368-88D1-42DA-A0D6-F275A137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E88B1-7ED3-4D12-B545-085A13E59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5D804-7594-41B1-ACA4-73425B68D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0BD63-4F07-4371-B176-52F0F62F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844C8-F2AA-44ED-A9E5-E61FB570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4303402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电影院市场分析报告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电影院运营分析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分析电影院市场现状、竞争格局和未来发展趋势，为电影院经营者提供决策参考。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随着人们生活水平的提高和消费观念的转变，电影院已成为重要的文化娱乐场所之一，市场规模不断扩大。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包括电影院市场的定义、发展历程和当前市场规模等。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分析电影院市场的竞争格局，包括主要竞争者、市场份额和竞争策略等。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研究消费者的观影习惯、需求特点和消费心理等，为电影院提供有针对性的服务。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预测电影院市场的未来发展趋势，包括技术创新、政策环境和市场需求等方面的变化。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电影院市场概述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电影院市场规模不断扩大，全球电影票房逐年增长，其中亚洲市场增长尤为迅速。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随着人们生活水平的提高，对文化娱乐消费的需求增加，电影院市场仍有较大的增长空间。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新兴市场的崛起，如中国、印度等国家的电影院市场，为全球电影产业带来新的增长点。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电影院市场主要由院线公司、独立影院和特色影院等构成。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院线公司占据市场主导地位，拥有品牌优势、资源优势和市场渠道优势。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独立影院和特色影院在市场中占据一定份额，以个性化、差异化服务为特点。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电影院市场竞争激烈，各大院线公司争夺市场份额，通过并购、扩张等方式扩大规模。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随着科技的发展，互联网电影平台对传统电影院市场造成一定冲击，但传统电影院在观影体验、社交属性等方面仍具有优势。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未来电影院市场将呈现多元化竞争格局，包括院线公司、互联网电影平台、特色影院等多种形态共同发展的局面。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观众需求分析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分析各年龄段观众占比，了解主要受众群体。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统计男女观众比例，分析性别对观影偏好的影响。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调查不同地域观众数量，分析地域文化差异对观影需求的影响。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了解观众教育程度，分析其对电影类型和题材的理解与接受程度。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观众人口统计特征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观影频率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了解观众偏好的观影时间段，为电影院排片提供参考。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观影时间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购票方式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观影伴侣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调查观众观影时的伴侣选择，分析社交因素对观影需求的影响。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统计观众每月、每季度或每年的观影次数，分析观影忠诚度。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分析观众购票渠道和方式，优化购票流程，提升观影体验。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观众观影习惯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调查观众对影片内容、演员表现、导演等方面的满意度。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放映环境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了解观众对电影院设施、座椅舒适度、音响效果等方面的评价。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分析观众对电影院员工服务态度、专业水平等方面的满意度。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调查观众对电影票价格、优惠活动等方面的看法和建议。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电影产品分析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以儿童为主要受众群体，具有丰富的想象力和视觉冲击力。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以情感为主线，讲述人与人之间的爱情故事，吸引女性观众和情侣观众。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科幻片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以未来科技、外星生物等元素为背景，吸引对未知世界充满好奇心的观众。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以激烈的动作场面和紧张的节奏为特点，吸引年轻观众群体。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喜剧片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以幽默、诙谐为主要表现手段，适合各年龄层观众，具有较广泛的受众基础。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电影类型与题材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https://d.book118.com/875243034022011124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2024-09-28T05:58:48.384</cp:lastPrinted>
  <dcterms:created xsi:type="dcterms:W3CDTF">2024-09-27T21:58:48Z</dcterms:created>
  <dcterms:modified xsi:type="dcterms:W3CDTF">2024-09-27T21:58:50Z</dcterms:modified>
</cp:coreProperties>
</file>