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7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2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9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6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2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B77BD68-22E2-42A7-AF37-F51740EDE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F6954CF-E1C3-4271-94B7-37F136B3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3AB522D-DCFE-4766-B89E-C6B9688DD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A8B4949-C477-44A0-899C-111E6D788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F7955952-2139-4ECC-A484-EAB309DB1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0F2815F8-BE86-4167-8B2C-3111FAE7C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297D2FA-9305-46C2-B589-3A76A5958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B517B34-CDCE-470A-9815-D20E31769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895DA61-A7D4-425C-9FBB-3BE57A11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D0DABEA-2654-465D-9DFC-2C6C490A2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0B0F6E1-9024-4C11-B666-DDE81F6A9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1825625"/>
            <a:ext cx="10515600" cy="43513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FEE11-44B9-471C-9284-FEA2FC1A9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A0C59E-C8EF-49B0-A79C-AAFF8A725F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5.xml" /><Relationship Id="rId13" Type="http://schemas.openxmlformats.org/officeDocument/2006/relationships/image" Target="../media/image1.png" /><Relationship Id="rId14" Type="http://schemas.openxmlformats.org/officeDocument/2006/relationships/tags" Target="../tags/tag146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.png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2.png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24.xml" /><Relationship Id="rId21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0" y="0"/>
            <a:ext cx="12312650" cy="6858635"/>
          </a:xfrm>
          <a:prstGeom prst="rect">
            <a:avLst/>
          </a:prstGeom>
        </p:spPr>
      </p:pic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image" Target="../media/image3.png" /><Relationship Id="rId5" Type="http://schemas.openxmlformats.org/officeDocument/2006/relationships/tags" Target="../tags/tag245.xml" /><Relationship Id="rId6" Type="http://schemas.openxmlformats.org/officeDocument/2006/relationships/image" Target="../media/image4.jpeg" /><Relationship Id="rId7" Type="http://schemas.openxmlformats.org/officeDocument/2006/relationships/tags" Target="../tags/tag24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image" Target="../media/image5.jpeg" /><Relationship Id="rId5" Type="http://schemas.openxmlformats.org/officeDocument/2006/relationships/tags" Target="../tags/tag249.xml" /><Relationship Id="rId6" Type="http://schemas.openxmlformats.org/officeDocument/2006/relationships/image" Target="../media/image6.jpeg" /><Relationship Id="rId7" Type="http://schemas.openxmlformats.org/officeDocument/2006/relationships/tags" Target="../tags/tag25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image" Target="../media/image7.jpeg" /><Relationship Id="rId5" Type="http://schemas.openxmlformats.org/officeDocument/2006/relationships/tags" Target="../tags/tag25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image" Target="../media/image8.jpeg" /><Relationship Id="rId5" Type="http://schemas.openxmlformats.org/officeDocument/2006/relationships/tags" Target="../tags/tag25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image" Target="../media/image9.jpeg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image" Target="../media/image10.jpeg" /><Relationship Id="rId8" Type="http://schemas.openxmlformats.org/officeDocument/2006/relationships/tags" Target="../tags/tag2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image" Target="../media/image11.jpeg" /><Relationship Id="rId5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image" Target="../media/image12.jpeg" /><Relationship Id="rId5" Type="http://schemas.openxmlformats.org/officeDocument/2006/relationships/tags" Target="../tags/tag267.xml" /><Relationship Id="rId6" Type="http://schemas.openxmlformats.org/officeDocument/2006/relationships/tags" Target="../tags/tag2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image" Target="../media/image13.jpeg" /><Relationship Id="rId5" Type="http://schemas.openxmlformats.org/officeDocument/2006/relationships/tags" Target="../tags/tag271.xml" /><Relationship Id="rId6" Type="http://schemas.openxmlformats.org/officeDocument/2006/relationships/image" Target="../media/image14.png" /><Relationship Id="rId7" Type="http://schemas.openxmlformats.org/officeDocument/2006/relationships/tags" Target="../tags/tag2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image" Target="../media/image15.jpeg" /><Relationship Id="rId5" Type="http://schemas.openxmlformats.org/officeDocument/2006/relationships/tags" Target="../tags/tag2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hyperlink" Target="https://d.book118.com/8752441242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CEDBE4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245706" y="214604"/>
            <a:ext cx="11700588" cy="6428792"/>
          </a:xfrm>
          <a:prstGeom prst="roundRect">
            <a:avLst>
              <a:gd name="adj" fmla="val 734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4"/>
            </p:custDataLst>
          </p:nvPr>
        </p:nvSpPr>
        <p:spPr>
          <a:xfrm>
            <a:off x="908181" y="6531429"/>
            <a:ext cx="2236235" cy="326571"/>
          </a:xfrm>
          <a:prstGeom prst="rect">
            <a:avLst/>
          </a:prstGeom>
          <a:solidFill>
            <a:srgbClr val="F1CB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Shape 23138"/>
          <p:cNvSpPr/>
          <p:nvPr>
            <p:custDataLst>
              <p:tags r:id="rId5"/>
            </p:custDataLst>
          </p:nvPr>
        </p:nvSpPr>
        <p:spPr>
          <a:xfrm>
            <a:off x="10266624" y="1380226"/>
            <a:ext cx="534767" cy="534780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4" h="21600" extrusionOk="0">
                <a:moveTo>
                  <a:pt x="14467" y="8788"/>
                </a:moveTo>
                <a:cubicBezTo>
                  <a:pt x="15398" y="8788"/>
                  <a:pt x="16153" y="8032"/>
                  <a:pt x="16153" y="7097"/>
                </a:cubicBezTo>
                <a:cubicBezTo>
                  <a:pt x="16153" y="6166"/>
                  <a:pt x="15398" y="5406"/>
                  <a:pt x="14467" y="5406"/>
                </a:cubicBezTo>
                <a:cubicBezTo>
                  <a:pt x="13534" y="5406"/>
                  <a:pt x="12780" y="6166"/>
                  <a:pt x="12780" y="7097"/>
                </a:cubicBezTo>
                <a:cubicBezTo>
                  <a:pt x="12780" y="8032"/>
                  <a:pt x="13534" y="8788"/>
                  <a:pt x="14467" y="8788"/>
                </a:cubicBezTo>
                <a:cubicBezTo>
                  <a:pt x="14467" y="8788"/>
                  <a:pt x="14467" y="8788"/>
                  <a:pt x="14467" y="8788"/>
                </a:cubicBezTo>
                <a:close/>
                <a:moveTo>
                  <a:pt x="17769" y="10031"/>
                </a:moveTo>
                <a:cubicBezTo>
                  <a:pt x="15671" y="13260"/>
                  <a:pt x="11150" y="15399"/>
                  <a:pt x="7411" y="16160"/>
                </a:cubicBezTo>
                <a:lnTo>
                  <a:pt x="5426" y="14167"/>
                </a:lnTo>
                <a:cubicBezTo>
                  <a:pt x="6187" y="10422"/>
                  <a:pt x="8320" y="5888"/>
                  <a:pt x="11539" y="3786"/>
                </a:cubicBezTo>
                <a:cubicBezTo>
                  <a:pt x="13771" y="2329"/>
                  <a:pt x="16568" y="2072"/>
                  <a:pt x="19517" y="2034"/>
                </a:cubicBezTo>
                <a:cubicBezTo>
                  <a:pt x="19481" y="4991"/>
                  <a:pt x="19220" y="7793"/>
                  <a:pt x="17769" y="10031"/>
                </a:cubicBezTo>
                <a:cubicBezTo>
                  <a:pt x="17769" y="10031"/>
                  <a:pt x="17769" y="10031"/>
                  <a:pt x="17769" y="10031"/>
                </a:cubicBezTo>
                <a:close/>
                <a:moveTo>
                  <a:pt x="11744" y="19376"/>
                </a:moveTo>
                <a:cubicBezTo>
                  <a:pt x="11534" y="18696"/>
                  <a:pt x="11222" y="17997"/>
                  <a:pt x="10835" y="17297"/>
                </a:cubicBezTo>
                <a:cubicBezTo>
                  <a:pt x="11753" y="16974"/>
                  <a:pt x="12685" y="16577"/>
                  <a:pt x="13594" y="16111"/>
                </a:cubicBezTo>
                <a:cubicBezTo>
                  <a:pt x="13299" y="17346"/>
                  <a:pt x="12659" y="18482"/>
                  <a:pt x="11744" y="19376"/>
                </a:cubicBezTo>
                <a:cubicBezTo>
                  <a:pt x="11744" y="19376"/>
                  <a:pt x="11744" y="19376"/>
                  <a:pt x="11744" y="19376"/>
                </a:cubicBezTo>
                <a:close/>
                <a:moveTo>
                  <a:pt x="2219" y="9827"/>
                </a:moveTo>
                <a:cubicBezTo>
                  <a:pt x="3111" y="8909"/>
                  <a:pt x="4243" y="8269"/>
                  <a:pt x="5475" y="7972"/>
                </a:cubicBezTo>
                <a:cubicBezTo>
                  <a:pt x="5009" y="8883"/>
                  <a:pt x="4616" y="9817"/>
                  <a:pt x="4292" y="10734"/>
                </a:cubicBezTo>
                <a:cubicBezTo>
                  <a:pt x="3592" y="10348"/>
                  <a:pt x="2897" y="10038"/>
                  <a:pt x="2219" y="9827"/>
                </a:cubicBezTo>
                <a:cubicBezTo>
                  <a:pt x="2219" y="9827"/>
                  <a:pt x="2219" y="9827"/>
                  <a:pt x="2219" y="9827"/>
                </a:cubicBezTo>
                <a:close/>
                <a:moveTo>
                  <a:pt x="20535" y="0"/>
                </a:moveTo>
                <a:cubicBezTo>
                  <a:pt x="16896" y="0"/>
                  <a:pt x="13389" y="158"/>
                  <a:pt x="10436" y="2085"/>
                </a:cubicBezTo>
                <a:cubicBezTo>
                  <a:pt x="8879" y="3102"/>
                  <a:pt x="7588" y="4526"/>
                  <a:pt x="6545" y="6113"/>
                </a:cubicBezTo>
                <a:cubicBezTo>
                  <a:pt x="4020" y="6269"/>
                  <a:pt x="1672" y="7552"/>
                  <a:pt x="188" y="9634"/>
                </a:cubicBezTo>
                <a:cubicBezTo>
                  <a:pt x="-15" y="9922"/>
                  <a:pt x="-56" y="10287"/>
                  <a:pt x="76" y="10612"/>
                </a:cubicBezTo>
                <a:cubicBezTo>
                  <a:pt x="211" y="10936"/>
                  <a:pt x="497" y="11168"/>
                  <a:pt x="843" y="11226"/>
                </a:cubicBezTo>
                <a:cubicBezTo>
                  <a:pt x="1751" y="11377"/>
                  <a:pt x="2759" y="11787"/>
                  <a:pt x="3774" y="12391"/>
                </a:cubicBezTo>
                <a:cubicBezTo>
                  <a:pt x="3592" y="13064"/>
                  <a:pt x="3440" y="13719"/>
                  <a:pt x="3336" y="14333"/>
                </a:cubicBezTo>
                <a:cubicBezTo>
                  <a:pt x="3279" y="14656"/>
                  <a:pt x="3385" y="14988"/>
                  <a:pt x="3614" y="15224"/>
                </a:cubicBezTo>
                <a:lnTo>
                  <a:pt x="6361" y="17974"/>
                </a:lnTo>
                <a:cubicBezTo>
                  <a:pt x="6551" y="18166"/>
                  <a:pt x="6807" y="18271"/>
                  <a:pt x="7075" y="18271"/>
                </a:cubicBezTo>
                <a:cubicBezTo>
                  <a:pt x="7130" y="18271"/>
                  <a:pt x="7191" y="18264"/>
                  <a:pt x="7250" y="18254"/>
                </a:cubicBezTo>
                <a:cubicBezTo>
                  <a:pt x="7858" y="18149"/>
                  <a:pt x="8514" y="17999"/>
                  <a:pt x="9185" y="17815"/>
                </a:cubicBezTo>
                <a:cubicBezTo>
                  <a:pt x="9788" y="18835"/>
                  <a:pt x="10197" y="19845"/>
                  <a:pt x="10348" y="20756"/>
                </a:cubicBezTo>
                <a:cubicBezTo>
                  <a:pt x="10407" y="21099"/>
                  <a:pt x="10637" y="21389"/>
                  <a:pt x="10961" y="21525"/>
                </a:cubicBezTo>
                <a:cubicBezTo>
                  <a:pt x="11084" y="21574"/>
                  <a:pt x="11216" y="21600"/>
                  <a:pt x="11346" y="21600"/>
                </a:cubicBezTo>
                <a:cubicBezTo>
                  <a:pt x="11553" y="21600"/>
                  <a:pt x="11759" y="21538"/>
                  <a:pt x="11933" y="21413"/>
                </a:cubicBezTo>
                <a:cubicBezTo>
                  <a:pt x="14011" y="19924"/>
                  <a:pt x="15292" y="17571"/>
                  <a:pt x="15444" y="15038"/>
                </a:cubicBezTo>
                <a:cubicBezTo>
                  <a:pt x="17031" y="13993"/>
                  <a:pt x="18450" y="12699"/>
                  <a:pt x="19460" y="11137"/>
                </a:cubicBezTo>
                <a:cubicBezTo>
                  <a:pt x="21384" y="8179"/>
                  <a:pt x="21544" y="4512"/>
                  <a:pt x="21544" y="1013"/>
                </a:cubicBezTo>
                <a:cubicBezTo>
                  <a:pt x="21544" y="452"/>
                  <a:pt x="21092" y="0"/>
                  <a:pt x="20535" y="0"/>
                </a:cubicBezTo>
                <a:cubicBezTo>
                  <a:pt x="20535" y="0"/>
                  <a:pt x="20535" y="0"/>
                  <a:pt x="20535" y="0"/>
                </a:cubicBezTo>
                <a:close/>
                <a:moveTo>
                  <a:pt x="3002" y="16900"/>
                </a:moveTo>
                <a:cubicBezTo>
                  <a:pt x="2241" y="16900"/>
                  <a:pt x="1598" y="17405"/>
                  <a:pt x="1388" y="18099"/>
                </a:cubicBezTo>
                <a:lnTo>
                  <a:pt x="658" y="20518"/>
                </a:lnTo>
                <a:cubicBezTo>
                  <a:pt x="648" y="20551"/>
                  <a:pt x="642" y="20584"/>
                  <a:pt x="642" y="20617"/>
                </a:cubicBezTo>
                <a:cubicBezTo>
                  <a:pt x="642" y="20806"/>
                  <a:pt x="793" y="20957"/>
                  <a:pt x="981" y="20957"/>
                </a:cubicBezTo>
                <a:cubicBezTo>
                  <a:pt x="1014" y="20957"/>
                  <a:pt x="1047" y="20951"/>
                  <a:pt x="1079" y="20940"/>
                </a:cubicBezTo>
                <a:lnTo>
                  <a:pt x="3493" y="20208"/>
                </a:lnTo>
                <a:cubicBezTo>
                  <a:pt x="4186" y="19997"/>
                  <a:pt x="4687" y="19353"/>
                  <a:pt x="4687" y="18591"/>
                </a:cubicBezTo>
                <a:cubicBezTo>
                  <a:pt x="4687" y="17656"/>
                  <a:pt x="3934" y="16900"/>
                  <a:pt x="3002" y="16900"/>
                </a:cubicBezTo>
                <a:cubicBezTo>
                  <a:pt x="3002" y="16900"/>
                  <a:pt x="3002" y="16900"/>
                  <a:pt x="3002" y="16900"/>
                </a:cubicBezTo>
                <a:close/>
              </a:path>
            </a:pathLst>
          </a:custGeom>
          <a:solidFill>
            <a:srgbClr val="427092"/>
          </a:solidFill>
          <a:ln w="12700">
            <a:miter lim="400000"/>
          </a:ln>
        </p:spPr>
        <p:txBody>
          <a:bodyPr lIns="19051" tIns="19051" rIns="19051" bIns="19051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28600">
              <a:defRPr sz="300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4000"/>
          </a:p>
        </p:txBody>
      </p:sp>
      <p:sp>
        <p:nvSpPr>
          <p:cNvPr id="32" name="泪滴形 31"/>
          <p:cNvSpPr/>
          <p:nvPr>
            <p:custDataLst>
              <p:tags r:id="rId6"/>
            </p:custDataLst>
          </p:nvPr>
        </p:nvSpPr>
        <p:spPr>
          <a:xfrm rot="8162707">
            <a:off x="465998" y="4152810"/>
            <a:ext cx="475861" cy="475861"/>
          </a:xfrm>
          <a:prstGeom prst="teardrop">
            <a:avLst/>
          </a:prstGeom>
          <a:solidFill>
            <a:srgbClr val="F1CB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泪滴形 32"/>
          <p:cNvSpPr/>
          <p:nvPr>
            <p:custDataLst>
              <p:tags r:id="rId7"/>
            </p:custDataLst>
          </p:nvPr>
        </p:nvSpPr>
        <p:spPr>
          <a:xfrm rot="8229039">
            <a:off x="1022271" y="4455942"/>
            <a:ext cx="224813" cy="224813"/>
          </a:xfrm>
          <a:prstGeom prst="teardrop">
            <a:avLst/>
          </a:prstGeom>
          <a:solidFill>
            <a:srgbClr val="F1CB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燕尾形 42"/>
          <p:cNvSpPr/>
          <p:nvPr>
            <p:custDataLst>
              <p:tags r:id="rId8"/>
            </p:custDataLst>
          </p:nvPr>
        </p:nvSpPr>
        <p:spPr>
          <a:xfrm>
            <a:off x="10207690" y="5906844"/>
            <a:ext cx="205271" cy="156273"/>
          </a:xfrm>
          <a:prstGeom prst="chevron">
            <a:avLst/>
          </a:prstGeom>
          <a:solidFill>
            <a:srgbClr val="4270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4" name="燕尾形 43"/>
          <p:cNvSpPr/>
          <p:nvPr>
            <p:custDataLst>
              <p:tags r:id="rId9"/>
            </p:custDataLst>
          </p:nvPr>
        </p:nvSpPr>
        <p:spPr>
          <a:xfrm>
            <a:off x="10431624" y="5906844"/>
            <a:ext cx="205271" cy="156273"/>
          </a:xfrm>
          <a:prstGeom prst="chevron">
            <a:avLst/>
          </a:prstGeom>
          <a:solidFill>
            <a:srgbClr val="4270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5" name="燕尾形 44"/>
          <p:cNvSpPr/>
          <p:nvPr>
            <p:custDataLst>
              <p:tags r:id="rId10"/>
            </p:custDataLst>
          </p:nvPr>
        </p:nvSpPr>
        <p:spPr>
          <a:xfrm>
            <a:off x="10655558" y="5906844"/>
            <a:ext cx="205271" cy="156273"/>
          </a:xfrm>
          <a:prstGeom prst="chevron">
            <a:avLst/>
          </a:prstGeom>
          <a:solidFill>
            <a:srgbClr val="4270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6" name="燕尾形 45"/>
          <p:cNvSpPr/>
          <p:nvPr>
            <p:custDataLst>
              <p:tags r:id="rId11"/>
            </p:custDataLst>
          </p:nvPr>
        </p:nvSpPr>
        <p:spPr>
          <a:xfrm>
            <a:off x="10879492" y="5906844"/>
            <a:ext cx="205271" cy="156273"/>
          </a:xfrm>
          <a:prstGeom prst="chevron">
            <a:avLst/>
          </a:prstGeom>
          <a:solidFill>
            <a:srgbClr val="4270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7" name="饼形 56"/>
          <p:cNvSpPr/>
          <p:nvPr>
            <p:custDataLst>
              <p:tags r:id="rId12"/>
            </p:custDataLst>
          </p:nvPr>
        </p:nvSpPr>
        <p:spPr>
          <a:xfrm>
            <a:off x="976018" y="1270147"/>
            <a:ext cx="390738" cy="390738"/>
          </a:xfrm>
          <a:prstGeom prst="pie">
            <a:avLst>
              <a:gd name="adj1" fmla="val 2356783"/>
              <a:gd name="adj2" fmla="val 18734092"/>
            </a:avLst>
          </a:prstGeom>
          <a:solidFill>
            <a:srgbClr val="F1CB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8" name="饼形 57"/>
          <p:cNvSpPr/>
          <p:nvPr>
            <p:custDataLst>
              <p:tags r:id="rId13"/>
            </p:custDataLst>
          </p:nvPr>
        </p:nvSpPr>
        <p:spPr>
          <a:xfrm>
            <a:off x="9628681" y="5819634"/>
            <a:ext cx="330692" cy="330692"/>
          </a:xfrm>
          <a:prstGeom prst="pie">
            <a:avLst>
              <a:gd name="adj1" fmla="val 2356783"/>
              <a:gd name="adj2" fmla="val 18734092"/>
            </a:avLst>
          </a:prstGeom>
          <a:solidFill>
            <a:srgbClr val="F1CB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3" name="泪滴形 62"/>
          <p:cNvSpPr/>
          <p:nvPr>
            <p:custDataLst>
              <p:tags r:id="rId14"/>
            </p:custDataLst>
          </p:nvPr>
        </p:nvSpPr>
        <p:spPr>
          <a:xfrm rot="8494041">
            <a:off x="10957591" y="4619185"/>
            <a:ext cx="475861" cy="475861"/>
          </a:xfrm>
          <a:prstGeom prst="teardrop">
            <a:avLst/>
          </a:prstGeom>
          <a:solidFill>
            <a:srgbClr val="F1CB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泪滴形 63"/>
          <p:cNvSpPr/>
          <p:nvPr>
            <p:custDataLst>
              <p:tags r:id="rId15"/>
            </p:custDataLst>
          </p:nvPr>
        </p:nvSpPr>
        <p:spPr>
          <a:xfrm rot="8229039">
            <a:off x="10701867" y="4920167"/>
            <a:ext cx="224813" cy="224813"/>
          </a:xfrm>
          <a:prstGeom prst="teardrop">
            <a:avLst/>
          </a:prstGeom>
          <a:solidFill>
            <a:srgbClr val="F1CB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空心弧 64"/>
          <p:cNvSpPr/>
          <p:nvPr>
            <p:custDataLst>
              <p:tags r:id="rId16"/>
            </p:custDataLst>
          </p:nvPr>
        </p:nvSpPr>
        <p:spPr>
          <a:xfrm>
            <a:off x="5354218" y="5676761"/>
            <a:ext cx="363894" cy="363894"/>
          </a:xfrm>
          <a:prstGeom prst="blockArc">
            <a:avLst/>
          </a:prstGeom>
          <a:solidFill>
            <a:srgbClr val="F1CB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6" name="空心弧 65"/>
          <p:cNvSpPr/>
          <p:nvPr>
            <p:custDataLst>
              <p:tags r:id="rId17"/>
            </p:custDataLst>
          </p:nvPr>
        </p:nvSpPr>
        <p:spPr>
          <a:xfrm>
            <a:off x="5914053" y="5676761"/>
            <a:ext cx="363894" cy="363894"/>
          </a:xfrm>
          <a:prstGeom prst="blockArc">
            <a:avLst/>
          </a:prstGeom>
          <a:solidFill>
            <a:srgbClr val="F1CB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7" name="空心弧 66"/>
          <p:cNvSpPr/>
          <p:nvPr>
            <p:custDataLst>
              <p:tags r:id="rId18"/>
            </p:custDataLst>
          </p:nvPr>
        </p:nvSpPr>
        <p:spPr>
          <a:xfrm>
            <a:off x="6449009" y="5664741"/>
            <a:ext cx="363894" cy="363894"/>
          </a:xfrm>
          <a:prstGeom prst="blockArc">
            <a:avLst/>
          </a:prstGeom>
          <a:solidFill>
            <a:srgbClr val="F1CB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19"/>
            </p:custDataLst>
          </p:nvPr>
        </p:nvSpPr>
        <p:spPr>
          <a:xfrm>
            <a:off x="-341630" y="1501140"/>
            <a:ext cx="12287885" cy="2722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en-US" altLang="zh-CN" sz="5695">
                <a:latin typeface="Arial Rounded MT Bold" panose="020f0704030504030204" charset="0"/>
                <a:cs typeface="Arial Rounded MT Bold" panose="020f0704030504030204" charset="0"/>
                <a:sym typeface="+mn-ea"/>
              </a:rPr>
              <a:t>Unit 3 War and peace</a:t>
            </a:r>
            <a:endParaRPr lang="en-US" altLang="zh-CN" sz="5695">
              <a:latin typeface="Arial Rounded MT Bold" panose="020f0704030504030204" charset="0"/>
              <a:cs typeface="Arial Rounded MT Bold" panose="020f0704030504030204" charset="0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en-US" altLang="zh-CN" sz="5695">
                <a:latin typeface="Arial Rounded MT Bold" panose="020f0704030504030204" charset="0"/>
                <a:cs typeface="Arial Rounded MT Bold" panose="020f0704030504030204" charset="0"/>
                <a:sym typeface="+mn-ea"/>
              </a:rPr>
              <a:t>Words and Expressions</a:t>
            </a:r>
            <a:endParaRPr lang="en-US" altLang="zh-CN" sz="5695">
              <a:latin typeface="Arial Rounded MT Bold" panose="020f0704030504030204" charset="0"/>
              <a:cs typeface="Arial Rounded MT Bold" panose="020f0704030504030204" charset="0"/>
            </a:endParaRPr>
          </a:p>
        </p:txBody>
      </p:sp>
    </p:spTree>
  </p:cSld>
  <p:clrMapOvr>
    <a:masterClrMapping/>
  </p:clrMapOvr>
  <p:transition spd="slow">
    <p:wip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30505" y="240665"/>
            <a:ext cx="11123295" cy="5936615"/>
          </a:xfrm>
        </p:spPr>
        <p:txBody>
          <a:bodyPr>
            <a:normAutofit/>
          </a:bodyPr>
          <a:lstStyle/>
          <a:p>
            <a:pPr marL="742950" indent="-514350" fontAlgn="auto">
              <a:lnSpc>
                <a:spcPct val="125000"/>
              </a:lnSpc>
              <a:buFont typeface="+mj-lt"/>
              <a:buAutoNum type="arabicPeriod"/>
            </a:pP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violent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/ˈvaɪələnt/ adj. 狂暴的，凶暴的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Font typeface="+mj-lt"/>
              <a:buNone/>
            </a:pPr>
            <a:r>
              <a:rPr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violence /ˈvaɪələns/ n. 暴力 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 </a:t>
            </a:r>
            <a:r>
              <a:rPr lang="en-US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violently adv. 激烈地</a:t>
            </a:r>
            <a:endParaRPr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marL="742950" indent="-514350" fontAlgn="auto">
              <a:lnSpc>
                <a:spcPct val="125000"/>
              </a:lnSpc>
              <a:buFont typeface="+mj-lt"/>
              <a:buAutoNum type="arabicPeriod" startAt="2"/>
            </a:pP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landing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/ˈlændɪŋ/ n. （军队的）登陆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Font typeface="+mj-lt"/>
              <a:buNone/>
            </a:pPr>
            <a:r>
              <a:rPr lang="en-US" b="1">
                <a:uFillTx/>
                <a:latin typeface="Arial Rounded MT Bold" panose="020f0704030504030204" charset="0"/>
                <a:ea typeface="华文楷体" panose="02010600040101010101" charset="-122"/>
                <a:cs typeface="Arial Rounded MT Bold" panose="020f0704030504030204" charset="0"/>
                <a:sym typeface="+mn-ea"/>
              </a:rPr>
              <a:t>   </a:t>
            </a:r>
            <a:r>
              <a:rPr lang="en-US">
                <a:highlight>
                  <a:srgbClr val="FFFF00"/>
                </a:highlight>
                <a:uFillTx/>
                <a:latin typeface="Times New Roman" panose="02020603050405020304" pitchFamily="18" charset="0"/>
                <a:ea typeface="华文楷体" panose="02010600040101010101" charset="-122"/>
                <a:cs typeface="Times New Roman" panose="02020603050405020304" pitchFamily="18" charset="0"/>
                <a:sym typeface="+mn-ea"/>
              </a:rPr>
              <a:t>  land </a:t>
            </a:r>
            <a:r>
              <a:rPr>
                <a:highlight>
                  <a:srgbClr val="FFFF00"/>
                </a:highlight>
                <a:uFillTx/>
                <a:latin typeface="Times New Roman" panose="02020603050405020304" pitchFamily="18" charset="0"/>
                <a:ea typeface="华文楷体" panose="02010600040101010101" charset="-122"/>
                <a:cs typeface="Times New Roman" panose="02020603050405020304" pitchFamily="18" charset="0"/>
                <a:sym typeface="+mn-ea"/>
              </a:rPr>
              <a:t>v.</a:t>
            </a:r>
            <a:r>
              <a:rPr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(使)着陆；登陆</a:t>
            </a:r>
            <a:r>
              <a:rPr lang="en-US"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n.</a:t>
            </a:r>
            <a:r>
              <a:rPr lang="zh-CN" altLang="en-US"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陆地，土地</a:t>
            </a:r>
            <a:endParaRPr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indent="0" fontAlgn="auto">
              <a:lnSpc>
                <a:spcPct val="125000"/>
              </a:lnSpc>
              <a:buFont typeface="+mj-lt"/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allied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/ˈælaɪd/ adj. （第二次世界大战）同盟国的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50000"/>
              </a:lnSpc>
              <a:buFont typeface="+mj-lt"/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4.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troop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/truːp/ n. 部队；军队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     allied troops</a:t>
            </a:r>
            <a:r>
              <a:rPr lang="en-US" altLang="zh-CN"/>
              <a:t> 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</a:rPr>
              <a:t>盟军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411970" y="3931285"/>
            <a:ext cx="2780030" cy="2926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3" name="图片 112"/>
          <p:cNvPicPr/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9058275" y="431165"/>
            <a:ext cx="3048635" cy="265239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41300" y="184150"/>
            <a:ext cx="11112500" cy="5993130"/>
          </a:xfrm>
        </p:spPr>
        <p:txBody>
          <a:bodyPr/>
          <a:lstStyle/>
          <a:p>
            <a:pPr indent="0" fontAlgn="auto">
              <a:lnSpc>
                <a:spcPct val="12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5.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code-name 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/ˈkəʊdˌneɪm/ v. 起代号为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6.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tide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/taɪd/ n. 潮水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7.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supreme 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/sʊˈpriːm/ adj. 最高的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8.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commander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/kəˈmɑːndə/ n. 指挥官，长官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command</a:t>
            </a:r>
            <a:r>
              <a:rPr lang="en-US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</a:t>
            </a:r>
            <a:r>
              <a:rPr>
                <a:solidFill>
                  <a:schemeClr val="tx1"/>
                </a:solidFill>
                <a:highlight>
                  <a:srgbClr val="FFFF00"/>
                </a:highlight>
                <a:uFillTx/>
                <a:latin typeface="Times New Roman" panose="02020603050405020304" pitchFamily="18" charset="0"/>
                <a:ea typeface="华文楷体" panose="02010600040101010101" charset="-122"/>
                <a:cs typeface="Times New Roman" panose="02020603050405020304" pitchFamily="18" charset="0"/>
                <a:sym typeface="+mn-ea"/>
              </a:rPr>
              <a:t>v.</a:t>
            </a:r>
            <a:r>
              <a:rPr>
                <a:solidFill>
                  <a:schemeClr val="tx1"/>
                </a:solidFill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命令；指挥</a:t>
            </a:r>
            <a:r>
              <a:rPr lang="en-US">
                <a:solidFill>
                  <a:schemeClr val="tx1"/>
                </a:solidFill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n.</a:t>
            </a:r>
            <a:r>
              <a:rPr lang="zh-CN" altLang="en-US">
                <a:solidFill>
                  <a:schemeClr val="tx1"/>
                </a:solidFill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精通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9.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parachute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/ˈpærəʃuːt/ n. 降落伞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marL="0" indent="0">
              <a:buNone/>
            </a:pPr>
            <a:endParaRPr lang="zh-CN" altLang="en-US"/>
          </a:p>
        </p:txBody>
      </p:sp>
      <p:pic>
        <p:nvPicPr>
          <p:cNvPr id="100" name="图片 99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629015" y="4676140"/>
            <a:ext cx="3562985" cy="21818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" name="图片 101"/>
          <p:cNvPicPr/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82305" y="1807210"/>
            <a:ext cx="3909695" cy="21729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137160" y="101600"/>
            <a:ext cx="11216640" cy="6075680"/>
          </a:xfrm>
        </p:spPr>
        <p:txBody>
          <a:bodyPr/>
          <a:lstStyle/>
          <a:p>
            <a:pPr indent="0" fontAlgn="auto">
              <a:lnSpc>
                <a:spcPct val="12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10.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objective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/əbˈdʒektɪv/ n. 目的，目标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adj. </a:t>
            </a:r>
            <a:r>
              <a:rPr lang="zh-CN" altLang="en-US" b="1">
                <a:solidFill>
                  <a:schemeClr val="tx1"/>
                </a:solidFill>
                <a:sym typeface="+mn-ea"/>
              </a:rPr>
              <a:t>客观的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en-US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objectively adv. </a:t>
            </a:r>
            <a:r>
              <a:rPr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客观地</a:t>
            </a:r>
            <a:r>
              <a:rPr lang="en-US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object n. </a:t>
            </a:r>
            <a:r>
              <a:rPr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物体，目标；宾语  v. 反对</a:t>
            </a:r>
            <a:endParaRPr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 lang="en-US" altLang="zh-CN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eg: The objective of most speeches is to benefit the audience.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11.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coastline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/ˈkəʊstlaɪn/ n. 海岸线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12.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violence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/ˈvaɪələns/ n. 暴力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13.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horror 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/ˈhɒrə/ n. 惊恐 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in horror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惊恐地</a:t>
            </a:r>
            <a:endParaRPr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 lang="en-US" altLang="zh-CN" smtClean="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horrible </a:t>
            </a:r>
            <a:r>
              <a:rPr>
                <a:solidFill>
                  <a:schemeClr val="tx1"/>
                </a:solidFill>
                <a:highlight>
                  <a:srgbClr val="FFFF00"/>
                </a:highlight>
                <a:uFillTx/>
                <a:latin typeface="Times New Roman" panose="02020603050405020304" pitchFamily="18" charset="0"/>
                <a:ea typeface="华文楷体" panose="02010600040101010101" charset="-122"/>
                <a:cs typeface="Times New Roman" panose="02020603050405020304" pitchFamily="18" charset="0"/>
                <a:sym typeface="+mn-ea"/>
              </a:rPr>
              <a:t>adj.</a:t>
            </a:r>
            <a:r>
              <a:rPr>
                <a:solidFill>
                  <a:schemeClr val="tx1"/>
                </a:solidFill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恐怖的；十分讨厌的</a:t>
            </a:r>
            <a:r>
              <a:rPr lang="en-US">
                <a:solidFill>
                  <a:schemeClr val="tx1"/>
                </a:solidFill>
                <a:highlight>
                  <a:srgbClr val="FFFF00"/>
                </a:highlight>
                <a:uFillTx/>
                <a:latin typeface="Times New Roman" panose="02020603050405020304" pitchFamily="18" charset="0"/>
                <a:ea typeface="华文楷体" panose="02010600040101010101" charset="-122"/>
                <a:cs typeface="Times New Roman" panose="02020603050405020304" pitchFamily="18" charset="0"/>
                <a:sym typeface="+mn-ea"/>
              </a:rPr>
              <a:t>   horribly adv.</a:t>
            </a:r>
            <a:r>
              <a:rPr lang="zh-CN" altLang="en-US">
                <a:solidFill>
                  <a:schemeClr val="tx1"/>
                </a:solidFill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可怕地</a:t>
            </a:r>
            <a:r>
              <a:rPr lang="en-US" altLang="zh-CN">
                <a:solidFill>
                  <a:schemeClr val="tx1"/>
                </a:solidFill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</a:t>
            </a:r>
            <a:endParaRPr lang="en-US" altLang="zh-CN">
              <a:solidFill>
                <a:schemeClr val="tx1"/>
              </a:solidFill>
              <a:highlight>
                <a:srgbClr val="FFFF00"/>
              </a:highlight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indent="0" fontAlgn="auto">
              <a:lnSpc>
                <a:spcPct val="125000"/>
              </a:lnSpc>
              <a:buNone/>
            </a:pPr>
            <a:r>
              <a:rPr lang="en-US" altLang="zh-CN" smtClean="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horrify v.</a:t>
            </a:r>
            <a:r>
              <a:rPr lang="zh-CN" altLang="en-US" smtClean="0">
                <a:solidFill>
                  <a:schemeClr val="tx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恐吓，使厌恶</a:t>
            </a:r>
            <a:endParaRPr>
              <a:solidFill>
                <a:schemeClr val="tx1"/>
              </a:solidFill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0" indent="0">
              <a:buNone/>
            </a:pPr>
            <a:endParaRPr lang="zh-CN" alt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53880" y="1976755"/>
            <a:ext cx="2644140" cy="209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48945" y="447675"/>
            <a:ext cx="10904855" cy="5729605"/>
          </a:xfrm>
        </p:spPr>
        <p:txBody>
          <a:bodyPr>
            <a:normAutofit/>
          </a:bodyPr>
          <a:lstStyle/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14.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drown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/draʊn/ v. （使）淹死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15.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gunfire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/ˈɡʌnfaɪə/ n. 炮火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16.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amongst 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/əˈmʌŋst/ prep. 在……当中</a:t>
            </a:r>
            <a:r>
              <a:rPr lang="zh-CN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=among</a:t>
            </a:r>
            <a:r>
              <a:rPr lang="zh-CN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17.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tank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/tæŋk/ n. 坦克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zh-CN" altLang="en-US"/>
          </a:p>
        </p:txBody>
      </p:sp>
      <p:pic>
        <p:nvPicPr>
          <p:cNvPr id="101" name="图片 100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682990" y="4766945"/>
            <a:ext cx="3389630" cy="209105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12090" y="259080"/>
            <a:ext cx="11141710" cy="5918200"/>
          </a:xfrm>
        </p:spPr>
        <p:txBody>
          <a:bodyPr/>
          <a:lstStyle/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18.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recall 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/rɪˈkɔːl/ v. 回想，回忆起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 lang="en-US" altLang="zh-CN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Wingdings" panose="05000000000000000000" pitchFamily="2" charset="2"/>
              </a:rPr>
              <a:t>eg: It’s time to recall those beautiful days we spent together.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19.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barely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/ˈbeəli/ adv. 勉强才能 </a:t>
            </a:r>
            <a:r>
              <a:rPr lang="zh-CN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；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几乎不；仅仅</a:t>
            </a:r>
            <a:endParaRPr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 fontAlgn="auto">
              <a:lnSpc>
                <a:spcPts val="4500"/>
              </a:lnSpc>
              <a:buFont typeface="+mj-lt"/>
              <a:buNone/>
            </a:pPr>
            <a:r>
              <a:rPr lang="en-US">
                <a:uFillTx/>
                <a:latin typeface="Times New Roman" panose="02020603050405020304" pitchFamily="18" charset="0"/>
                <a:ea typeface="华文楷体" panose="02010600040101010101" charset="-122"/>
                <a:cs typeface="Times New Roman" panose="02020603050405020304" pitchFamily="18" charset="0"/>
                <a:sym typeface="+mn-ea"/>
              </a:rPr>
              <a:t>       </a:t>
            </a:r>
            <a:r>
              <a:rPr lang="en-US">
                <a:highlight>
                  <a:srgbClr val="FFFF00"/>
                </a:highlight>
                <a:uFillTx/>
                <a:latin typeface="Times New Roman" panose="02020603050405020304" pitchFamily="18" charset="0"/>
                <a:ea typeface="华文楷体" panose="02010600040101010101" charset="-122"/>
                <a:cs typeface="Times New Roman" panose="02020603050405020304" pitchFamily="18" charset="0"/>
                <a:sym typeface="+mn-ea"/>
              </a:rPr>
              <a:t> bare </a:t>
            </a:r>
            <a:r>
              <a:rPr>
                <a:highlight>
                  <a:srgbClr val="FFFF00"/>
                </a:highlight>
                <a:uFillTx/>
                <a:latin typeface="Times New Roman" panose="02020603050405020304" pitchFamily="18" charset="0"/>
                <a:ea typeface="华文楷体" panose="02010600040101010101" charset="-122"/>
                <a:cs typeface="Times New Roman" panose="02020603050405020304" pitchFamily="18" charset="0"/>
                <a:sym typeface="+mn-ea"/>
              </a:rPr>
              <a:t>adj.</a:t>
            </a:r>
            <a:r>
              <a:rPr lang="zh-CN"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勉强的；（树木）光秃秃的</a:t>
            </a:r>
            <a:endParaRPr>
              <a:highlight>
                <a:srgbClr val="FFFF00"/>
              </a:highlight>
              <a:uFillTx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0" indent="0" fontAlgn="auto">
              <a:lnSpc>
                <a:spcPts val="4500"/>
              </a:lnSpc>
              <a:buFont typeface="+mj-lt"/>
              <a:buNone/>
            </a:pPr>
            <a:r>
              <a:rPr lang="en-US"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eg</a:t>
            </a:r>
            <a:r>
              <a:rPr lang="zh-CN" altLang="en-US"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One soldier recalled how he barely made it with bombs falling all around him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.</a:t>
            </a:r>
            <a:r>
              <a:rPr lang="en-US"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</a:t>
            </a:r>
            <a:r>
              <a:rPr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>
                <a:highlight>
                  <a:srgbClr val="FFFF00"/>
                </a:highlight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endParaRPr lang="en-US" altLang="en-US">
              <a:highlight>
                <a:srgbClr val="FFFF00"/>
              </a:highlight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9725" y="5001895"/>
            <a:ext cx="2847340" cy="1856105"/>
          </a:xfrm>
          <a:prstGeom prst="rect">
            <a:avLst/>
          </a:prstGeom>
        </p:spPr>
      </p:pic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49605" y="4425315"/>
            <a:ext cx="865187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一名士兵回忆起他是如何在炸弹落在周围的情况下勉强成功的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112" name="图片 111"/>
          <p:cNvPicPr/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229090" y="788670"/>
            <a:ext cx="2962910" cy="238569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39395" y="264795"/>
            <a:ext cx="11114405" cy="5912485"/>
          </a:xfrm>
        </p:spPr>
        <p:txBody>
          <a:bodyPr>
            <a:normAutofit lnSpcReduction="10000"/>
          </a:bodyPr>
          <a:lstStyle/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20.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liberate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/ˈlɪbəreɪt/ v. 解放（城市、国家等）；释放；使摆脱束缚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mtClean="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liberation</a:t>
            </a:r>
            <a:r>
              <a:rPr lang="en-US" altLang="zh-CN" smtClean="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n.</a:t>
            </a:r>
            <a:r>
              <a:rPr lang="zh-CN" altLang="en-US" smtClean="0">
                <a:solidFill>
                  <a:schemeClr val="tx1"/>
                </a:solidFill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解放</a:t>
            </a:r>
            <a:endParaRPr lang="zh-CN" altLang="en-US" smtClean="0">
              <a:solidFill>
                <a:schemeClr val="tx1"/>
              </a:solidFill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21.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memorial 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/məˈmɔːriəl/ adj. 纪念的，追悼的 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n.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纪念碑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 lang="en-US" altLang="zh-CN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a memorial ceremony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纪念仪式</a:t>
            </a:r>
            <a:endParaRPr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</a:t>
            </a:r>
            <a:r>
              <a:rPr lang="en-US" altLang="zh-CN" smtClean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memorize v.</a:t>
            </a:r>
            <a:r>
              <a:rPr lang="en-US" altLang="zh-CN" smtClean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记忆，记住 </a:t>
            </a:r>
            <a:endParaRPr lang="en-US" altLang="zh-CN" smtClean="0"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mtClean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memory n.</a:t>
            </a:r>
            <a:r>
              <a:rPr lang="en-US" altLang="zh-CN" smtClean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记忆 </a:t>
            </a:r>
            <a:endParaRPr lang="en-US" altLang="zh-CN" smtClean="0"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mtClean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memorable adj.</a:t>
            </a:r>
            <a:r>
              <a:rPr lang="en-US" altLang="zh-CN" smtClean="0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难忘的</a:t>
            </a:r>
            <a:endParaRPr lang="en-US" altLang="zh-CN" smtClean="0"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pPr marL="0" indent="0">
              <a:buNone/>
            </a:pPr>
            <a:endParaRPr lang="en-US" altLang="zh-CN" smtClean="0"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b="1" smtClean="0">
                <a:solidFill>
                  <a:srgbClr val="FF0000"/>
                </a:solidFill>
                <a:latin typeface="Arial Rounded MT Bold" panose="020f0704030504030204" charset="0"/>
                <a:cs typeface="Arial Rounded MT Bold" panose="020f0704030504030204" charset="0"/>
              </a:rPr>
              <a:t> </a:t>
            </a:r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550" y="4583730"/>
            <a:ext cx="3488288" cy="227436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44805" y="287020"/>
            <a:ext cx="11410315" cy="5890260"/>
          </a:xfrm>
        </p:spPr>
        <p:txBody>
          <a:bodyPr/>
          <a:lstStyle/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22.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solemn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/ˈsɒləm/ adj. 严肃的，庄重的 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23.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weary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/ˈwɪəri/ v. （使）非常疲倦</a:t>
            </a:r>
            <a:r>
              <a:rPr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adj.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疲倦的</a:t>
            </a:r>
            <a:endParaRPr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24.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condemn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/kənˈdem/ v. 迫使（某人）处于不幸的境地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谴责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;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判刑</a:t>
            </a:r>
            <a:r>
              <a:rPr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endParaRPr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35000"/>
              </a:lnSpc>
              <a:buNone/>
            </a:pPr>
            <a:r>
              <a:rPr lang="en-US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25. </a:t>
            </a:r>
            <a:r>
              <a:rPr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outstanding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/aʊtˈstændɪŋ/ adj. 杰出的，优秀的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        stand out 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</a:rPr>
              <a:t>突出，引人注目</a:t>
            </a: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eg: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</a:t>
            </a:r>
            <a:r>
              <a:rPr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heir outstanding acts of courage mean that we will always remember them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.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105" name="图片 104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611870" y="4581525"/>
            <a:ext cx="3462020" cy="2276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488315" y="5015865"/>
            <a:ext cx="80029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3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他们杰出的勇气意味着我们将永远记住他们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56870" y="206375"/>
            <a:ext cx="10996930" cy="5970905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26.uniform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 /ˈjuːnɪfɔːm/ n.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制服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27.bomb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/bɒm/ v.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轰炸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n.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炸弹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28.peacekeeping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 /ˈpiːskiːpɪŋ/ n.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维持和平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的行动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)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>
                <a:highlight>
                  <a:srgbClr val="FFFF00"/>
                </a:highligh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peacekeeper n</a:t>
            </a:r>
            <a:r>
              <a:rPr lang="en-US" altLang="zh-CN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.</a:t>
            </a:r>
            <a:r>
              <a:rPr lang="zh-CN" altLang="en-US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维和人员</a:t>
            </a:r>
            <a:endParaRPr lang="zh-CN" altLang="en-US"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29. friction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/ˈfrɪkʃ(ə)n/  </a:t>
            </a:r>
            <a:r>
              <a:rPr lang="en-US" altLang="zh-CN"/>
              <a:t>n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冲突，摩擦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05" name="图片 104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656445" y="4399915"/>
            <a:ext cx="2421890" cy="2406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/>
          <p:cNvPicPr/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550" y="4592955"/>
            <a:ext cx="6315075" cy="226504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91160" y="206375"/>
            <a:ext cx="10962640" cy="5970905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30.disarm 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/dɪsˈɑːm/ v.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解除武装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>
                <a:highlight>
                  <a:srgbClr val="FFFF00"/>
                </a:highligh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arm n.</a:t>
            </a:r>
            <a:r>
              <a:rPr lang="zh-CN" altLang="en-US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武器，手臂</a:t>
            </a:r>
            <a:r>
              <a:rPr lang="en-US" altLang="zh-CN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 v.</a:t>
            </a:r>
            <a:r>
              <a:rPr lang="zh-CN" altLang="en-US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装备</a:t>
            </a:r>
            <a:endParaRPr lang="zh-CN" altLang="en-US"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ct val="150000"/>
              </a:lnSpc>
              <a:buClrTx/>
              <a:buSzTx/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31.combatant 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/ˈkɒmbətənt/ n.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战斗人员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ct val="150000"/>
              </a:lnSpc>
              <a:buClrTx/>
              <a:buSzTx/>
              <a:buNone/>
            </a:pPr>
            <a:r>
              <a:rPr lang="en-US" altLang="zh-CN">
                <a:highlight>
                  <a:srgbClr val="FFFF00"/>
                </a:highligh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combat n.</a:t>
            </a:r>
            <a:r>
              <a:rPr lang="zh-CN" altLang="en-US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</a:rPr>
              <a:t>战斗</a:t>
            </a:r>
            <a:endParaRPr lang="zh-CN" altLang="en-US"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ct val="150000"/>
              </a:lnSpc>
              <a:buClrTx/>
              <a:buSzTx/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32.weapon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/ˈwepən/ n.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武器，兵器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algn="l">
              <a:lnSpc>
                <a:spcPct val="150000"/>
              </a:lnSpc>
              <a:buClrTx/>
              <a:buSzTx/>
              <a:buNone/>
            </a:pP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33. ammunition</a:t>
            </a:r>
            <a:r>
              <a:rPr lang="en-US" altLang="zh-CN">
                <a:latin typeface="Times New Roman" panose="02020603050405020304" pitchFamily="18" charset="0"/>
                <a:cs typeface="Times New Roman" panose="02020603050405020304" pitchFamily="18" charset="0"/>
              </a:rPr>
              <a:t>/ˌæmjəˈnɪʃ(ə)n/ n.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弹药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9" name="图片 108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945120" y="4189730"/>
            <a:ext cx="4074160" cy="26682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https://d.book118.com/875244124200011123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133"/>
</p:tagLst>
</file>

<file path=ppt/tags/tag2.xml><?xml version="1.0" encoding="utf-8"?>
<p:tagLst xmlns:p="http://schemas.openxmlformats.org/presentationml/2006/main">
  <p:tag name="AS_UNIQUEID" val="2134"/>
</p:tagLst>
</file>

<file path=ppt/tags/tag3.xml><?xml version="1.0" encoding="utf-8"?>
<p:tagLst xmlns:p="http://schemas.openxmlformats.org/presentationml/2006/main">
  <p:tag name="AS_UNIQUEID" val="2135"/>
</p:tagLst>
</file>

<file path=ppt/tags/tag4.xml><?xml version="1.0" encoding="utf-8"?>
<p:tagLst xmlns:p="http://schemas.openxmlformats.org/presentationml/2006/main">
  <p:tag name="AS_UNIQUEID" val="2136"/>
</p:tagLst>
</file>

<file path=ppt/tags/tag5.xml><?xml version="1.0" encoding="utf-8"?>
<p:tagLst xmlns:p="http://schemas.openxmlformats.org/presentationml/2006/main">
  <p:tag name="AS_UNIQUEID" val="2137"/>
</p:tagLst>
</file>

<file path=ppt/tags/tag6.xml><?xml version="1.0" encoding="utf-8"?>
<p:tagLst xmlns:p="http://schemas.openxmlformats.org/presentationml/2006/main">
  <p:tag name="AS_UNIQUEID" val="2138"/>
</p:tagLst>
</file>

<file path=ppt/tags/tag7.xml><?xml version="1.0" encoding="utf-8"?>
<p:tagLst xmlns:p="http://schemas.openxmlformats.org/presentationml/2006/main">
  <p:tag name="AS_UNIQUEID" val="2139"/>
</p:tagLst>
</file>

<file path=ppt/tags/tag8.xml><?xml version="1.0" encoding="utf-8"?>
<p:tagLst xmlns:p="http://schemas.openxmlformats.org/presentationml/2006/main">
  <p:tag name="AS_UNIQUEID" val="2140"/>
</p:tagLst>
</file>

<file path=ppt/tags/tag9.xml><?xml version="1.0" encoding="utf-8"?>
<p:tagLst xmlns:p="http://schemas.openxmlformats.org/presentationml/2006/main">
  <p:tag name="AS_UNIQUEID" val="2141"/>
</p:tagLst>
</file>

<file path=ppt/tags/tag10.xml><?xml version="1.0" encoding="utf-8"?>
<p:tagLst xmlns:p="http://schemas.openxmlformats.org/presentationml/2006/main">
  <p:tag name="AS_UNIQUEID" val="2142"/>
</p:tagLst>
</file>

<file path=ppt/tags/tag11.xml><?xml version="1.0" encoding="utf-8"?>
<p:tagLst xmlns:p="http://schemas.openxmlformats.org/presentationml/2006/main">
  <p:tag name="AS_UNIQUEID" val="2143"/>
</p:tagLst>
</file>

<file path=ppt/tags/tag12.xml><?xml version="1.0" encoding="utf-8"?>
<p:tagLst xmlns:p="http://schemas.openxmlformats.org/presentationml/2006/main">
  <p:tag name="AS_UNIQUEID" val="2144"/>
</p:tagLst>
</file>

<file path=ppt/tags/tag13.xml><?xml version="1.0" encoding="utf-8"?>
<p:tagLst xmlns:p="http://schemas.openxmlformats.org/presentationml/2006/main">
  <p:tag name="AS_UNIQUEID" val="2145"/>
</p:tagLst>
</file>

<file path=ppt/tags/tag14.xml><?xml version="1.0" encoding="utf-8"?>
<p:tagLst xmlns:p="http://schemas.openxmlformats.org/presentationml/2006/main">
  <p:tag name="AS_UNIQUEID" val="2146"/>
</p:tagLst>
</file>

<file path=ppt/tags/tag15.xml><?xml version="1.0" encoding="utf-8"?>
<p:tagLst xmlns:p="http://schemas.openxmlformats.org/presentationml/2006/main">
  <p:tag name="AS_UNIQUEID" val="2147"/>
</p:tagLst>
</file>

<file path=ppt/tags/tag16.xml><?xml version="1.0" encoding="utf-8"?>
<p:tagLst xmlns:p="http://schemas.openxmlformats.org/presentationml/2006/main">
  <p:tag name="AS_UNIQUEID" val="2148"/>
</p:tagLst>
</file>

<file path=ppt/tags/tag17.xml><?xml version="1.0" encoding="utf-8"?>
<p:tagLst xmlns:p="http://schemas.openxmlformats.org/presentationml/2006/main">
  <p:tag name="AS_UNIQUEID" val="2149"/>
</p:tagLst>
</file>

<file path=ppt/tags/tag18.xml><?xml version="1.0" encoding="utf-8"?>
<p:tagLst xmlns:p="http://schemas.openxmlformats.org/presentationml/2006/main">
  <p:tag name="AS_UNIQUEID" val="2150"/>
</p:tagLst>
</file>

<file path=ppt/tags/tag19.xml><?xml version="1.0" encoding="utf-8"?>
<p:tagLst xmlns:p="http://schemas.openxmlformats.org/presentationml/2006/main">
  <p:tag name="AS_UNIQUEID" val="2151"/>
</p:tagLst>
</file>

<file path=ppt/tags/tag20.xml><?xml version="1.0" encoding="utf-8"?>
<p:tagLst xmlns:p="http://schemas.openxmlformats.org/presentationml/2006/main">
  <p:tag name="AS_UNIQUEID" val="2152"/>
</p:tagLst>
</file>

<file path=ppt/tags/tag21.xml><?xml version="1.0" encoding="utf-8"?>
<p:tagLst xmlns:p="http://schemas.openxmlformats.org/presentationml/2006/main">
  <p:tag name="AS_UNIQUEID" val="2153"/>
</p:tagLst>
</file>

<file path=ppt/tags/tag22.xml><?xml version="1.0" encoding="utf-8"?>
<p:tagLst xmlns:p="http://schemas.openxmlformats.org/presentationml/2006/main">
  <p:tag name="AS_UNIQUEID" val="2154"/>
</p:tagLst>
</file>

<file path=ppt/tags/tag23.xml><?xml version="1.0" encoding="utf-8"?>
<p:tagLst xmlns:p="http://schemas.openxmlformats.org/presentationml/2006/main">
  <p:tag name="AS_UNIQUEID" val="2155"/>
</p:tagLst>
</file>

<file path=ppt/tags/tag24.xml><?xml version="1.0" encoding="utf-8"?>
<p:tagLst xmlns:p="http://schemas.openxmlformats.org/presentationml/2006/main">
  <p:tag name="AS_UNIQUEID" val="2156"/>
</p:tagLst>
</file>

<file path=ppt/tags/tag25.xml><?xml version="1.0" encoding="utf-8"?>
<p:tagLst xmlns:p="http://schemas.openxmlformats.org/presentationml/2006/main">
  <p:tag name="AS_UNIQUEID" val="2157"/>
</p:tagLst>
</file>

<file path=ppt/tags/tag26.xml><?xml version="1.0" encoding="utf-8"?>
<p:tagLst xmlns:p="http://schemas.openxmlformats.org/presentationml/2006/main">
  <p:tag name="AS_UNIQUEID" val="2158"/>
</p:tagLst>
</file>

<file path=ppt/tags/tag27.xml><?xml version="1.0" encoding="utf-8"?>
<p:tagLst xmlns:p="http://schemas.openxmlformats.org/presentationml/2006/main">
  <p:tag name="AS_UNIQUEID" val="2159"/>
</p:tagLst>
</file>

<file path=ppt/tags/tag28.xml><?xml version="1.0" encoding="utf-8"?>
<p:tagLst xmlns:p="http://schemas.openxmlformats.org/presentationml/2006/main">
  <p:tag name="AS_UNIQUEID" val="2160"/>
</p:tagLst>
</file>

<file path=ppt/tags/tag29.xml><?xml version="1.0" encoding="utf-8"?>
<p:tagLst xmlns:p="http://schemas.openxmlformats.org/presentationml/2006/main">
  <p:tag name="AS_UNIQUEID" val="2161"/>
</p:tagLst>
</file>

<file path=ppt/tags/tag30.xml><?xml version="1.0" encoding="utf-8"?>
<p:tagLst xmlns:p="http://schemas.openxmlformats.org/presentationml/2006/main">
  <p:tag name="AS_UNIQUEID" val="2162"/>
</p:tagLst>
</file>

<file path=ppt/tags/tag31.xml><?xml version="1.0" encoding="utf-8"?>
<p:tagLst xmlns:p="http://schemas.openxmlformats.org/presentationml/2006/main">
  <p:tag name="AS_UNIQUEID" val="2163"/>
</p:tagLst>
</file>

<file path=ppt/tags/tag32.xml><?xml version="1.0" encoding="utf-8"?>
<p:tagLst xmlns:p="http://schemas.openxmlformats.org/presentationml/2006/main">
  <p:tag name="AS_UNIQUEID" val="2164"/>
</p:tagLst>
</file>

<file path=ppt/tags/tag33.xml><?xml version="1.0" encoding="utf-8"?>
<p:tagLst xmlns:p="http://schemas.openxmlformats.org/presentationml/2006/main">
  <p:tag name="AS_UNIQUEID" val="2165"/>
</p:tagLst>
</file>

<file path=ppt/tags/tag34.xml><?xml version="1.0" encoding="utf-8"?>
<p:tagLst xmlns:p="http://schemas.openxmlformats.org/presentationml/2006/main">
  <p:tag name="AS_UNIQUEID" val="2166"/>
</p:tagLst>
</file>

<file path=ppt/tags/tag35.xml><?xml version="1.0" encoding="utf-8"?>
<p:tagLst xmlns:p="http://schemas.openxmlformats.org/presentationml/2006/main">
  <p:tag name="AS_UNIQUEID" val="2167"/>
</p:tagLst>
</file>

<file path=ppt/tags/tag36.xml><?xml version="1.0" encoding="utf-8"?>
<p:tagLst xmlns:p="http://schemas.openxmlformats.org/presentationml/2006/main">
  <p:tag name="AS_UNIQUEID" val="2168"/>
</p:tagLst>
</file>

<file path=ppt/tags/tag37.xml><?xml version="1.0" encoding="utf-8"?>
<p:tagLst xmlns:p="http://schemas.openxmlformats.org/presentationml/2006/main">
  <p:tag name="AS_UNIQUEID" val="2169"/>
</p:tagLst>
</file>

<file path=ppt/tags/tag38.xml><?xml version="1.0" encoding="utf-8"?>
<p:tagLst xmlns:p="http://schemas.openxmlformats.org/presentationml/2006/main">
  <p:tag name="AS_UNIQUEID" val="2170"/>
</p:tagLst>
</file>

<file path=ppt/tags/tag39.xml><?xml version="1.0" encoding="utf-8"?>
<p:tagLst xmlns:p="http://schemas.openxmlformats.org/presentationml/2006/main">
  <p:tag name="AS_UNIQUEID" val="2171"/>
</p:tagLst>
</file>

<file path=ppt/tags/tag40.xml><?xml version="1.0" encoding="utf-8"?>
<p:tagLst xmlns:p="http://schemas.openxmlformats.org/presentationml/2006/main">
  <p:tag name="AS_UNIQUEID" val="2172"/>
</p:tagLst>
</file>

<file path=ppt/tags/tag41.xml><?xml version="1.0" encoding="utf-8"?>
<p:tagLst xmlns:p="http://schemas.openxmlformats.org/presentationml/2006/main">
  <p:tag name="AS_UNIQUEID" val="2173"/>
</p:tagLst>
</file>

<file path=ppt/tags/tag42.xml><?xml version="1.0" encoding="utf-8"?>
<p:tagLst xmlns:p="http://schemas.openxmlformats.org/presentationml/2006/main">
  <p:tag name="AS_UNIQUEID" val="2174"/>
</p:tagLst>
</file>

<file path=ppt/tags/tag43.xml><?xml version="1.0" encoding="utf-8"?>
<p:tagLst xmlns:p="http://schemas.openxmlformats.org/presentationml/2006/main">
  <p:tag name="AS_UNIQUEID" val="2175"/>
</p:tagLst>
</file>

<file path=ppt/tags/tag44.xml><?xml version="1.0" encoding="utf-8"?>
<p:tagLst xmlns:p="http://schemas.openxmlformats.org/presentationml/2006/main">
  <p:tag name="AS_UNIQUEID" val="2176"/>
</p:tagLst>
</file>

<file path=ppt/tags/tag45.xml><?xml version="1.0" encoding="utf-8"?>
<p:tagLst xmlns:p="http://schemas.openxmlformats.org/presentationml/2006/main">
  <p:tag name="AS_UNIQUEID" val="2177"/>
</p:tagLst>
</file>

<file path=ppt/tags/tag46.xml><?xml version="1.0" encoding="utf-8"?>
<p:tagLst xmlns:p="http://schemas.openxmlformats.org/presentationml/2006/main">
  <p:tag name="AS_UNIQUEID" val="2178"/>
</p:tagLst>
</file>

<file path=ppt/tags/tag47.xml><?xml version="1.0" encoding="utf-8"?>
<p:tagLst xmlns:p="http://schemas.openxmlformats.org/presentationml/2006/main">
  <p:tag name="AS_UNIQUEID" val="2179"/>
</p:tagLst>
</file>

<file path=ppt/tags/tag48.xml><?xml version="1.0" encoding="utf-8"?>
<p:tagLst xmlns:p="http://schemas.openxmlformats.org/presentationml/2006/main">
  <p:tag name="AS_UNIQUEID" val="2180"/>
</p:tagLst>
</file>

<file path=ppt/tags/tag49.xml><?xml version="1.0" encoding="utf-8"?>
<p:tagLst xmlns:p="http://schemas.openxmlformats.org/presentationml/2006/main">
  <p:tag name="AS_UNIQUEID" val="2181"/>
</p:tagLst>
</file>

<file path=ppt/tags/tag50.xml><?xml version="1.0" encoding="utf-8"?>
<p:tagLst xmlns:p="http://schemas.openxmlformats.org/presentationml/2006/main">
  <p:tag name="AS_UNIQUEID" val="2182"/>
</p:tagLst>
</file>

<file path=ppt/tags/tag51.xml><?xml version="1.0" encoding="utf-8"?>
<p:tagLst xmlns:p="http://schemas.openxmlformats.org/presentationml/2006/main">
  <p:tag name="AS_UNIQUEID" val="2183"/>
</p:tagLst>
</file>

<file path=ppt/tags/tag52.xml><?xml version="1.0" encoding="utf-8"?>
<p:tagLst xmlns:p="http://schemas.openxmlformats.org/presentationml/2006/main">
  <p:tag name="AS_UNIQUEID" val="2184"/>
</p:tagLst>
</file>

<file path=ppt/tags/tag53.xml><?xml version="1.0" encoding="utf-8"?>
<p:tagLst xmlns:p="http://schemas.openxmlformats.org/presentationml/2006/main">
  <p:tag name="AS_UNIQUEID" val="2185"/>
</p:tagLst>
</file>

<file path=ppt/tags/tag54.xml><?xml version="1.0" encoding="utf-8"?>
<p:tagLst xmlns:p="http://schemas.openxmlformats.org/presentationml/2006/main">
  <p:tag name="AS_UNIQUEID" val="2186"/>
</p:tagLst>
</file>

<file path=ppt/tags/tag55.xml><?xml version="1.0" encoding="utf-8"?>
<p:tagLst xmlns:p="http://schemas.openxmlformats.org/presentationml/2006/main">
  <p:tag name="AS_UNIQUEID" val="2187"/>
</p:tagLst>
</file>

<file path=ppt/tags/tag56.xml><?xml version="1.0" encoding="utf-8"?>
<p:tagLst xmlns:p="http://schemas.openxmlformats.org/presentationml/2006/main">
  <p:tag name="AS_UNIQUEID" val="2188"/>
</p:tagLst>
</file>

<file path=ppt/tags/tag57.xml><?xml version="1.0" encoding="utf-8"?>
<p:tagLst xmlns:p="http://schemas.openxmlformats.org/presentationml/2006/main">
  <p:tag name="AS_UNIQUEID" val="2189"/>
</p:tagLst>
</file>

<file path=ppt/tags/tag58.xml><?xml version="1.0" encoding="utf-8"?>
<p:tagLst xmlns:p="http://schemas.openxmlformats.org/presentationml/2006/main">
  <p:tag name="AS_UNIQUEID" val="2190"/>
</p:tagLst>
</file>

<file path=ppt/tags/tag59.xml><?xml version="1.0" encoding="utf-8"?>
<p:tagLst xmlns:p="http://schemas.openxmlformats.org/presentationml/2006/main">
  <p:tag name="AS_UNIQUEID" val="2191"/>
</p:tagLst>
</file>

<file path=ppt/tags/tag60.xml><?xml version="1.0" encoding="utf-8"?>
<p:tagLst xmlns:p="http://schemas.openxmlformats.org/presentationml/2006/main">
  <p:tag name="AS_UNIQUEID" val="2192"/>
</p:tagLst>
</file>

<file path=ppt/tags/tag61.xml><?xml version="1.0" encoding="utf-8"?>
<p:tagLst xmlns:p="http://schemas.openxmlformats.org/presentationml/2006/main">
  <p:tag name="AS_UNIQUEID" val="2193"/>
</p:tagLst>
</file>

<file path=ppt/tags/tag62.xml><?xml version="1.0" encoding="utf-8"?>
<p:tagLst xmlns:p="http://schemas.openxmlformats.org/presentationml/2006/main">
  <p:tag name="AS_UNIQUEID" val="2194"/>
</p:tagLst>
</file>

<file path=ppt/tags/tag63.xml><?xml version="1.0" encoding="utf-8"?>
<p:tagLst xmlns:p="http://schemas.openxmlformats.org/presentationml/2006/main">
  <p:tag name="AS_UNIQUEID" val="2195"/>
</p:tagLst>
</file>

<file path=ppt/tags/tag64.xml><?xml version="1.0" encoding="utf-8"?>
<p:tagLst xmlns:p="http://schemas.openxmlformats.org/presentationml/2006/main">
  <p:tag name="AS_UNIQUEID" val="2196"/>
</p:tagLst>
</file>

<file path=ppt/tags/tag65.xml><?xml version="1.0" encoding="utf-8"?>
<p:tagLst xmlns:p="http://schemas.openxmlformats.org/presentationml/2006/main">
  <p:tag name="AS_UNIQUEID" val="2197"/>
</p:tagLst>
</file>

<file path=ppt/tags/tag66.xml><?xml version="1.0" encoding="utf-8"?>
<p:tagLst xmlns:p="http://schemas.openxmlformats.org/presentationml/2006/main">
  <p:tag name="AS_UNIQUEID" val="2198"/>
</p:tagLst>
</file>

<file path=ppt/tags/tag67.xml><?xml version="1.0" encoding="utf-8"?>
<p:tagLst xmlns:p="http://schemas.openxmlformats.org/presentationml/2006/main">
  <p:tag name="AS_UNIQUEID" val="2199"/>
</p:tagLst>
</file>

<file path=ppt/tags/tag68.xml><?xml version="1.0" encoding="utf-8"?>
<p:tagLst xmlns:p="http://schemas.openxmlformats.org/presentationml/2006/main">
  <p:tag name="AS_UNIQUEID" val="2200"/>
</p:tagLst>
</file>

<file path=ppt/tags/tag69.xml><?xml version="1.0" encoding="utf-8"?>
<p:tagLst xmlns:p="http://schemas.openxmlformats.org/presentationml/2006/main">
  <p:tag name="AS_UNIQUEID" val="2201"/>
</p:tagLst>
</file>

<file path=ppt/tags/tag70.xml><?xml version="1.0" encoding="utf-8"?>
<p:tagLst xmlns:p="http://schemas.openxmlformats.org/presentationml/2006/main">
  <p:tag name="AS_UNIQUEID" val="2202"/>
</p:tagLst>
</file>

<file path=ppt/tags/tag71.xml><?xml version="1.0" encoding="utf-8"?>
<p:tagLst xmlns:p="http://schemas.openxmlformats.org/presentationml/2006/main">
  <p:tag name="AS_UNIQUEID" val="2203"/>
</p:tagLst>
</file>

<file path=ppt/tags/tag72.xml><?xml version="1.0" encoding="utf-8"?>
<p:tagLst xmlns:p="http://schemas.openxmlformats.org/presentationml/2006/main">
  <p:tag name="AS_UNIQUEID" val="2204"/>
</p:tagLst>
</file>

<file path=ppt/tags/tag73.xml><?xml version="1.0" encoding="utf-8"?>
<p:tagLst xmlns:p="http://schemas.openxmlformats.org/presentationml/2006/main">
  <p:tag name="AS_UNIQUEID" val="2205"/>
</p:tagLst>
</file>

<file path=ppt/tags/tag74.xml><?xml version="1.0" encoding="utf-8"?>
<p:tagLst xmlns:p="http://schemas.openxmlformats.org/presentationml/2006/main">
  <p:tag name="AS_UNIQUEID" val="2206"/>
</p:tagLst>
</file>

<file path=ppt/tags/tag75.xml><?xml version="1.0" encoding="utf-8"?>
<p:tagLst xmlns:p="http://schemas.openxmlformats.org/presentationml/2006/main">
  <p:tag name="AS_UNIQUEID" val="2207"/>
</p:tagLst>
</file>

<file path=ppt/tags/tag76.xml><?xml version="1.0" encoding="utf-8"?>
<p:tagLst xmlns:p="http://schemas.openxmlformats.org/presentationml/2006/main">
  <p:tag name="AS_UNIQUEID" val="2099"/>
</p:tagLst>
</file>

<file path=ppt/tags/tag77.xml><?xml version="1.0" encoding="utf-8"?>
<p:tagLst xmlns:p="http://schemas.openxmlformats.org/presentationml/2006/main">
  <p:tag name="AS_UNIQUEID" val="1908"/>
</p:tagLst>
</file>

<file path=ppt/tags/tag78.xml><?xml version="1.0" encoding="utf-8"?>
<p:tagLst xmlns:p="http://schemas.openxmlformats.org/presentationml/2006/main">
  <p:tag name="AS_UNIQUEID" val="1909"/>
</p:tagLst>
</file>

<file path=ppt/tags/tag79.xml><?xml version="1.0" encoding="utf-8"?>
<p:tagLst xmlns:p="http://schemas.openxmlformats.org/presentationml/2006/main">
  <p:tag name="AS_UNIQUEID" val="1910"/>
</p:tagLst>
</file>

<file path=ppt/tags/tag80.xml><?xml version="1.0" encoding="utf-8"?>
<p:tagLst xmlns:p="http://schemas.openxmlformats.org/presentationml/2006/main">
  <p:tag name="AS_UNIQUEID" val="1911"/>
</p:tagLst>
</file>

<file path=ppt/tags/tag81.xml><?xml version="1.0" encoding="utf-8"?>
<p:tagLst xmlns:p="http://schemas.openxmlformats.org/presentationml/2006/main">
  <p:tag name="AS_UNIQUEID" val="1912"/>
</p:tagLst>
</file>

<file path=ppt/tags/tag82.xml><?xml version="1.0" encoding="utf-8"?>
<p:tagLst xmlns:p="http://schemas.openxmlformats.org/presentationml/2006/main">
  <p:tag name="AS_UNIQUEID" val="2100"/>
</p:tagLst>
</file>

<file path=ppt/tags/tag83.xml><?xml version="1.0" encoding="utf-8"?>
<p:tagLst xmlns:p="http://schemas.openxmlformats.org/presentationml/2006/main">
  <p:tag name="AS_UNIQUEID" val="1914"/>
</p:tagLst>
</file>

<file path=ppt/tags/tag84.xml><?xml version="1.0" encoding="utf-8"?>
<p:tagLst xmlns:p="http://schemas.openxmlformats.org/presentationml/2006/main">
  <p:tag name="AS_UNIQUEID" val="1915"/>
</p:tagLst>
</file>

<file path=ppt/tags/tag85.xml><?xml version="1.0" encoding="utf-8"?>
<p:tagLst xmlns:p="http://schemas.openxmlformats.org/presentationml/2006/main">
  <p:tag name="AS_UNIQUEID" val="1916"/>
</p:tagLst>
</file>

<file path=ppt/tags/tag86.xml><?xml version="1.0" encoding="utf-8"?>
<p:tagLst xmlns:p="http://schemas.openxmlformats.org/presentationml/2006/main">
  <p:tag name="AS_UNIQUEID" val="1917"/>
</p:tagLst>
</file>

<file path=ppt/tags/tag87.xml><?xml version="1.0" encoding="utf-8"?>
<p:tagLst xmlns:p="http://schemas.openxmlformats.org/presentationml/2006/main">
  <p:tag name="AS_UNIQUEID" val="1918"/>
</p:tagLst>
</file>

<file path=ppt/tags/tag88.xml><?xml version="1.0" encoding="utf-8"?>
<p:tagLst xmlns:p="http://schemas.openxmlformats.org/presentationml/2006/main">
  <p:tag name="AS_UNIQUEID" val="2101"/>
</p:tagLst>
</file>

<file path=ppt/tags/tag89.xml><?xml version="1.0" encoding="utf-8"?>
<p:tagLst xmlns:p="http://schemas.openxmlformats.org/presentationml/2006/main">
  <p:tag name="AS_UNIQUEID" val="1920"/>
</p:tagLst>
</file>

<file path=ppt/tags/tag90.xml><?xml version="1.0" encoding="utf-8"?>
<p:tagLst xmlns:p="http://schemas.openxmlformats.org/presentationml/2006/main">
  <p:tag name="AS_UNIQUEID" val="1921"/>
</p:tagLst>
</file>

<file path=ppt/tags/tag91.xml><?xml version="1.0" encoding="utf-8"?>
<p:tagLst xmlns:p="http://schemas.openxmlformats.org/presentationml/2006/main">
  <p:tag name="AS_UNIQUEID" val="1922"/>
</p:tagLst>
</file>

<file path=ppt/tags/tag92.xml><?xml version="1.0" encoding="utf-8"?>
<p:tagLst xmlns:p="http://schemas.openxmlformats.org/presentationml/2006/main">
  <p:tag name="AS_UNIQUEID" val="1923"/>
</p:tagLst>
</file>

<file path=ppt/tags/tag93.xml><?xml version="1.0" encoding="utf-8"?>
<p:tagLst xmlns:p="http://schemas.openxmlformats.org/presentationml/2006/main">
  <p:tag name="AS_UNIQUEID" val="1924"/>
</p:tagLst>
</file>

<file path=ppt/tags/tag94.xml><?xml version="1.0" encoding="utf-8"?>
<p:tagLst xmlns:p="http://schemas.openxmlformats.org/presentationml/2006/main">
  <p:tag name="AS_UNIQUEID" val="2102"/>
</p:tagLst>
</file>

<file path=ppt/tags/tag95.xml><?xml version="1.0" encoding="utf-8"?>
<p:tagLst xmlns:p="http://schemas.openxmlformats.org/presentationml/2006/main">
  <p:tag name="AS_UNIQUEID" val="1926"/>
</p:tagLst>
</file>

<file path=ppt/tags/tag96.xml><?xml version="1.0" encoding="utf-8"?>
<p:tagLst xmlns:p="http://schemas.openxmlformats.org/presentationml/2006/main">
  <p:tag name="AS_UNIQUEID" val="1927"/>
</p:tagLst>
</file>

<file path=ppt/tags/tag97.xml><?xml version="1.0" encoding="utf-8"?>
<p:tagLst xmlns:p="http://schemas.openxmlformats.org/presentationml/2006/main">
  <p:tag name="AS_UNIQUEID" val="1928"/>
</p:tagLst>
</file>

<file path=ppt/tags/tag98.xml><?xml version="1.0" encoding="utf-8"?>
<p:tagLst xmlns:p="http://schemas.openxmlformats.org/presentationml/2006/main">
  <p:tag name="AS_UNIQUEID" val="1929"/>
</p:tagLst>
</file>

<file path=ppt/tags/tag99.xml><?xml version="1.0" encoding="utf-8"?>
<p:tagLst xmlns:p="http://schemas.openxmlformats.org/presentationml/2006/main">
  <p:tag name="AS_UNIQUEID" val="1930"/>
</p:tagLst>
</file>

<file path=ppt/tags/tag100.xml><?xml version="1.0" encoding="utf-8"?>
<p:tagLst xmlns:p="http://schemas.openxmlformats.org/presentationml/2006/main">
  <p:tag name="AS_UNIQUEID" val="1931"/>
</p:tagLst>
</file>

<file path=ppt/tags/tag101.xml><?xml version="1.0" encoding="utf-8"?>
<p:tagLst xmlns:p="http://schemas.openxmlformats.org/presentationml/2006/main">
  <p:tag name="AS_UNIQUEID" val="2103"/>
</p:tagLst>
</file>

<file path=ppt/tags/tag102.xml><?xml version="1.0" encoding="utf-8"?>
<p:tagLst xmlns:p="http://schemas.openxmlformats.org/presentationml/2006/main">
  <p:tag name="AS_UNIQUEID" val="1933"/>
</p:tagLst>
</file>

<file path=ppt/tags/tag103.xml><?xml version="1.0" encoding="utf-8"?>
<p:tagLst xmlns:p="http://schemas.openxmlformats.org/presentationml/2006/main">
  <p:tag name="AS_UNIQUEID" val="1934"/>
</p:tagLst>
</file>

<file path=ppt/tags/tag104.xml><?xml version="1.0" encoding="utf-8"?>
<p:tagLst xmlns:p="http://schemas.openxmlformats.org/presentationml/2006/main">
  <p:tag name="AS_UNIQUEID" val="1935"/>
</p:tagLst>
</file>

<file path=ppt/tags/tag105.xml><?xml version="1.0" encoding="utf-8"?>
<p:tagLst xmlns:p="http://schemas.openxmlformats.org/presentationml/2006/main">
  <p:tag name="AS_UNIQUEID" val="1936"/>
</p:tagLst>
</file>

<file path=ppt/tags/tag106.xml><?xml version="1.0" encoding="utf-8"?>
<p:tagLst xmlns:p="http://schemas.openxmlformats.org/presentationml/2006/main">
  <p:tag name="AS_UNIQUEID" val="1937"/>
</p:tagLst>
</file>

<file path=ppt/tags/tag107.xml><?xml version="1.0" encoding="utf-8"?>
<p:tagLst xmlns:p="http://schemas.openxmlformats.org/presentationml/2006/main">
  <p:tag name="AS_UNIQUEID" val="1938"/>
</p:tagLst>
</file>

<file path=ppt/tags/tag108.xml><?xml version="1.0" encoding="utf-8"?>
<p:tagLst xmlns:p="http://schemas.openxmlformats.org/presentationml/2006/main">
  <p:tag name="AS_UNIQUEID" val="1939"/>
</p:tagLst>
</file>

<file path=ppt/tags/tag109.xml><?xml version="1.0" encoding="utf-8"?>
<p:tagLst xmlns:p="http://schemas.openxmlformats.org/presentationml/2006/main">
  <p:tag name="AS_UNIQUEID" val="1940"/>
</p:tagLst>
</file>

<file path=ppt/tags/tag110.xml><?xml version="1.0" encoding="utf-8"?>
<p:tagLst xmlns:p="http://schemas.openxmlformats.org/presentationml/2006/main">
  <p:tag name="AS_UNIQUEID" val="2104"/>
</p:tagLst>
</file>

<file path=ppt/tags/tag111.xml><?xml version="1.0" encoding="utf-8"?>
<p:tagLst xmlns:p="http://schemas.openxmlformats.org/presentationml/2006/main">
  <p:tag name="AS_UNIQUEID" val="1942"/>
</p:tagLst>
</file>

<file path=ppt/tags/tag112.xml><?xml version="1.0" encoding="utf-8"?>
<p:tagLst xmlns:p="http://schemas.openxmlformats.org/presentationml/2006/main">
  <p:tag name="AS_UNIQUEID" val="1943"/>
</p:tagLst>
</file>

<file path=ppt/tags/tag113.xml><?xml version="1.0" encoding="utf-8"?>
<p:tagLst xmlns:p="http://schemas.openxmlformats.org/presentationml/2006/main">
  <p:tag name="AS_UNIQUEID" val="1944"/>
</p:tagLst>
</file>

<file path=ppt/tags/tag114.xml><?xml version="1.0" encoding="utf-8"?>
<p:tagLst xmlns:p="http://schemas.openxmlformats.org/presentationml/2006/main">
  <p:tag name="AS_UNIQUEID" val="1945"/>
</p:tagLst>
</file>

<file path=ppt/tags/tag115.xml><?xml version="1.0" encoding="utf-8"?>
<p:tagLst xmlns:p="http://schemas.openxmlformats.org/presentationml/2006/main">
  <p:tag name="AS_UNIQUEID" val="2105"/>
</p:tagLst>
</file>

<file path=ppt/tags/tag116.xml><?xml version="1.0" encoding="utf-8"?>
<p:tagLst xmlns:p="http://schemas.openxmlformats.org/presentationml/2006/main">
  <p:tag name="AS_UNIQUEID" val="1947"/>
</p:tagLst>
</file>

<file path=ppt/tags/tag117.xml><?xml version="1.0" encoding="utf-8"?>
<p:tagLst xmlns:p="http://schemas.openxmlformats.org/presentationml/2006/main">
  <p:tag name="AS_UNIQUEID" val="1948"/>
</p:tagLst>
</file>

<file path=ppt/tags/tag118.xml><?xml version="1.0" encoding="utf-8"?>
<p:tagLst xmlns:p="http://schemas.openxmlformats.org/presentationml/2006/main">
  <p:tag name="AS_UNIQUEID" val="1949"/>
</p:tagLst>
</file>

<file path=ppt/tags/tag119.xml><?xml version="1.0" encoding="utf-8"?>
<p:tagLst xmlns:p="http://schemas.openxmlformats.org/presentationml/2006/main">
  <p:tag name="AS_UNIQUEID" val="2106"/>
</p:tagLst>
</file>

<file path=ppt/tags/tag120.xml><?xml version="1.0" encoding="utf-8"?>
<p:tagLst xmlns:p="http://schemas.openxmlformats.org/presentationml/2006/main">
  <p:tag name="AS_UNIQUEID" val="1951"/>
</p:tagLst>
</file>

<file path=ppt/tags/tag121.xml><?xml version="1.0" encoding="utf-8"?>
<p:tagLst xmlns:p="http://schemas.openxmlformats.org/presentationml/2006/main">
  <p:tag name="AS_UNIQUEID" val="1952"/>
</p:tagLst>
</file>

<file path=ppt/tags/tag122.xml><?xml version="1.0" encoding="utf-8"?>
<p:tagLst xmlns:p="http://schemas.openxmlformats.org/presentationml/2006/main">
  <p:tag name="AS_UNIQUEID" val="1953"/>
</p:tagLst>
</file>

<file path=ppt/tags/tag123.xml><?xml version="1.0" encoding="utf-8"?>
<p:tagLst xmlns:p="http://schemas.openxmlformats.org/presentationml/2006/main">
  <p:tag name="AS_UNIQUEID" val="1954"/>
</p:tagLst>
</file>

<file path=ppt/tags/tag124.xml><?xml version="1.0" encoding="utf-8"?>
<p:tagLst xmlns:p="http://schemas.openxmlformats.org/presentationml/2006/main">
  <p:tag name="AS_UNIQUEID" val="1955"/>
</p:tagLst>
</file>

<file path=ppt/tags/tag125.xml><?xml version="1.0" encoding="utf-8"?>
<p:tagLst xmlns:p="http://schemas.openxmlformats.org/presentationml/2006/main">
  <p:tag name="AS_UNIQUEID" val="1956"/>
</p:tagLst>
</file>

<file path=ppt/tags/tag126.xml><?xml version="1.0" encoding="utf-8"?>
<p:tagLst xmlns:p="http://schemas.openxmlformats.org/presentationml/2006/main">
  <p:tag name="AS_UNIQUEID" val="2107"/>
</p:tagLst>
</file>

<file path=ppt/tags/tag127.xml><?xml version="1.0" encoding="utf-8"?>
<p:tagLst xmlns:p="http://schemas.openxmlformats.org/presentationml/2006/main">
  <p:tag name="AS_UNIQUEID" val="1958"/>
</p:tagLst>
</file>

<file path=ppt/tags/tag128.xml><?xml version="1.0" encoding="utf-8"?>
<p:tagLst xmlns:p="http://schemas.openxmlformats.org/presentationml/2006/main">
  <p:tag name="AS_UNIQUEID" val="1959"/>
</p:tagLst>
</file>

<file path=ppt/tags/tag129.xml><?xml version="1.0" encoding="utf-8"?>
<p:tagLst xmlns:p="http://schemas.openxmlformats.org/presentationml/2006/main">
  <p:tag name="AS_UNIQUEID" val="1960"/>
</p:tagLst>
</file>

<file path=ppt/tags/tag130.xml><?xml version="1.0" encoding="utf-8"?>
<p:tagLst xmlns:p="http://schemas.openxmlformats.org/presentationml/2006/main">
  <p:tag name="AS_UNIQUEID" val="1961"/>
</p:tagLst>
</file>

<file path=ppt/tags/tag131.xml><?xml version="1.0" encoding="utf-8"?>
<p:tagLst xmlns:p="http://schemas.openxmlformats.org/presentationml/2006/main">
  <p:tag name="AS_UNIQUEID" val="1962"/>
</p:tagLst>
</file>

<file path=ppt/tags/tag132.xml><?xml version="1.0" encoding="utf-8"?>
<p:tagLst xmlns:p="http://schemas.openxmlformats.org/presentationml/2006/main">
  <p:tag name="AS_UNIQUEID" val="1963"/>
</p:tagLst>
</file>

<file path=ppt/tags/tag133.xml><?xml version="1.0" encoding="utf-8"?>
<p:tagLst xmlns:p="http://schemas.openxmlformats.org/presentationml/2006/main">
  <p:tag name="AS_UNIQUEID" val="2108"/>
</p:tagLst>
</file>

<file path=ppt/tags/tag134.xml><?xml version="1.0" encoding="utf-8"?>
<p:tagLst xmlns:p="http://schemas.openxmlformats.org/presentationml/2006/main">
  <p:tag name="AS_UNIQUEID" val="1965"/>
</p:tagLst>
</file>

<file path=ppt/tags/tag135.xml><?xml version="1.0" encoding="utf-8"?>
<p:tagLst xmlns:p="http://schemas.openxmlformats.org/presentationml/2006/main">
  <p:tag name="AS_UNIQUEID" val="1966"/>
</p:tagLst>
</file>

<file path=ppt/tags/tag136.xml><?xml version="1.0" encoding="utf-8"?>
<p:tagLst xmlns:p="http://schemas.openxmlformats.org/presentationml/2006/main">
  <p:tag name="AS_UNIQUEID" val="1967"/>
</p:tagLst>
</file>

<file path=ppt/tags/tag137.xml><?xml version="1.0" encoding="utf-8"?>
<p:tagLst xmlns:p="http://schemas.openxmlformats.org/presentationml/2006/main">
  <p:tag name="AS_UNIQUEID" val="1968"/>
</p:tagLst>
</file>

<file path=ppt/tags/tag138.xml><?xml version="1.0" encoding="utf-8"?>
<p:tagLst xmlns:p="http://schemas.openxmlformats.org/presentationml/2006/main">
  <p:tag name="AS_UNIQUEID" val="1969"/>
</p:tagLst>
</file>

<file path=ppt/tags/tag139.xml><?xml version="1.0" encoding="utf-8"?>
<p:tagLst xmlns:p="http://schemas.openxmlformats.org/presentationml/2006/main">
  <p:tag name="AS_UNIQUEID" val="2109"/>
</p:tagLst>
</file>

<file path=ppt/tags/tag140.xml><?xml version="1.0" encoding="utf-8"?>
<p:tagLst xmlns:p="http://schemas.openxmlformats.org/presentationml/2006/main">
  <p:tag name="AS_UNIQUEID" val="1971"/>
</p:tagLst>
</file>

<file path=ppt/tags/tag141.xml><?xml version="1.0" encoding="utf-8"?>
<p:tagLst xmlns:p="http://schemas.openxmlformats.org/presentationml/2006/main">
  <p:tag name="AS_UNIQUEID" val="1972"/>
</p:tagLst>
</file>

<file path=ppt/tags/tag142.xml><?xml version="1.0" encoding="utf-8"?>
<p:tagLst xmlns:p="http://schemas.openxmlformats.org/presentationml/2006/main">
  <p:tag name="AS_UNIQUEID" val="1973"/>
</p:tagLst>
</file>

<file path=ppt/tags/tag143.xml><?xml version="1.0" encoding="utf-8"?>
<p:tagLst xmlns:p="http://schemas.openxmlformats.org/presentationml/2006/main">
  <p:tag name="AS_UNIQUEID" val="1974"/>
</p:tagLst>
</file>

<file path=ppt/tags/tag144.xml><?xml version="1.0" encoding="utf-8"?>
<p:tagLst xmlns:p="http://schemas.openxmlformats.org/presentationml/2006/main">
  <p:tag name="AS_UNIQUEID" val="1975"/>
</p:tagLst>
</file>

<file path=ppt/tags/tag145.xml><?xml version="1.0" encoding="utf-8"?>
<p:tagLst xmlns:p="http://schemas.openxmlformats.org/presentationml/2006/main">
  <p:tag name="AS_UNIQUEID" val="2110"/>
</p:tagLst>
</file>

<file path=ppt/tags/tag146.xml><?xml version="1.0" encoding="utf-8"?>
<p:tagLst xmlns:p="http://schemas.openxmlformats.org/presentationml/2006/main">
  <p:tag name="AS_UNIQUEID" val="1977"/>
</p:tagLst>
</file>

<file path=ppt/tags/tag147.xml><?xml version="1.0" encoding="utf-8"?>
<p:tagLst xmlns:p="http://schemas.openxmlformats.org/presentationml/2006/main">
  <p:tag name="AS_UNIQUEID" val="1978"/>
</p:tagLst>
</file>

<file path=ppt/tags/tag148.xml><?xml version="1.0" encoding="utf-8"?>
<p:tagLst xmlns:p="http://schemas.openxmlformats.org/presentationml/2006/main">
  <p:tag name="AS_UNIQUEID" val="1979"/>
</p:tagLst>
</file>

<file path=ppt/tags/tag149.xml><?xml version="1.0" encoding="utf-8"?>
<p:tagLst xmlns:p="http://schemas.openxmlformats.org/presentationml/2006/main">
  <p:tag name="AS_UNIQUEID" val="2112"/>
</p:tagLst>
</file>

<file path=ppt/tags/tag150.xml><?xml version="1.0" encoding="utf-8"?>
<p:tagLst xmlns:p="http://schemas.openxmlformats.org/presentationml/2006/main">
  <p:tag name="AS_UNIQUEID" val="1832"/>
</p:tagLst>
</file>

<file path=ppt/tags/tag151.xml><?xml version="1.0" encoding="utf-8"?>
<p:tagLst xmlns:p="http://schemas.openxmlformats.org/presentationml/2006/main">
  <p:tag name="AS_UNIQUEID" val="1833"/>
</p:tagLst>
</file>

<file path=ppt/tags/tag152.xml><?xml version="1.0" encoding="utf-8"?>
<p:tagLst xmlns:p="http://schemas.openxmlformats.org/presentationml/2006/main">
  <p:tag name="AS_UNIQUEID" val="1834"/>
</p:tagLst>
</file>

<file path=ppt/tags/tag153.xml><?xml version="1.0" encoding="utf-8"?>
<p:tagLst xmlns:p="http://schemas.openxmlformats.org/presentationml/2006/main">
  <p:tag name="AS_UNIQUEID" val="1835"/>
</p:tagLst>
</file>

<file path=ppt/tags/tag154.xml><?xml version="1.0" encoding="utf-8"?>
<p:tagLst xmlns:p="http://schemas.openxmlformats.org/presentationml/2006/main">
  <p:tag name="AS_UNIQUEID" val="1836"/>
</p:tagLst>
</file>

<file path=ppt/tags/tag155.xml><?xml version="1.0" encoding="utf-8"?>
<p:tagLst xmlns:p="http://schemas.openxmlformats.org/presentationml/2006/main">
  <p:tag name="AS_UNIQUEID" val="2113"/>
</p:tagLst>
</file>

<file path=ppt/tags/tag156.xml><?xml version="1.0" encoding="utf-8"?>
<p:tagLst xmlns:p="http://schemas.openxmlformats.org/presentationml/2006/main">
  <p:tag name="AS_UNIQUEID" val="1838"/>
</p:tagLst>
</file>

<file path=ppt/tags/tag157.xml><?xml version="1.0" encoding="utf-8"?>
<p:tagLst xmlns:p="http://schemas.openxmlformats.org/presentationml/2006/main">
  <p:tag name="AS_UNIQUEID" val="1839"/>
</p:tagLst>
</file>

<file path=ppt/tags/tag158.xml><?xml version="1.0" encoding="utf-8"?>
<p:tagLst xmlns:p="http://schemas.openxmlformats.org/presentationml/2006/main">
  <p:tag name="AS_UNIQUEID" val="1840"/>
</p:tagLst>
</file>

<file path=ppt/tags/tag159.xml><?xml version="1.0" encoding="utf-8"?>
<p:tagLst xmlns:p="http://schemas.openxmlformats.org/presentationml/2006/main">
  <p:tag name="AS_UNIQUEID" val="1841"/>
</p:tagLst>
</file>

<file path=ppt/tags/tag160.xml><?xml version="1.0" encoding="utf-8"?>
<p:tagLst xmlns:p="http://schemas.openxmlformats.org/presentationml/2006/main">
  <p:tag name="AS_UNIQUEID" val="1842"/>
</p:tagLst>
</file>

<file path=ppt/tags/tag161.xml><?xml version="1.0" encoding="utf-8"?>
<p:tagLst xmlns:p="http://schemas.openxmlformats.org/presentationml/2006/main">
  <p:tag name="AS_UNIQUEID" val="2114"/>
</p:tagLst>
</file>

<file path=ppt/tags/tag162.xml><?xml version="1.0" encoding="utf-8"?>
<p:tagLst xmlns:p="http://schemas.openxmlformats.org/presentationml/2006/main">
  <p:tag name="AS_UNIQUEID" val="1844"/>
</p:tagLst>
</file>

<file path=ppt/tags/tag163.xml><?xml version="1.0" encoding="utf-8"?>
<p:tagLst xmlns:p="http://schemas.openxmlformats.org/presentationml/2006/main">
  <p:tag name="AS_UNIQUEID" val="1845"/>
</p:tagLst>
</file>

<file path=ppt/tags/tag164.xml><?xml version="1.0" encoding="utf-8"?>
<p:tagLst xmlns:p="http://schemas.openxmlformats.org/presentationml/2006/main">
  <p:tag name="AS_UNIQUEID" val="1846"/>
</p:tagLst>
</file>

<file path=ppt/tags/tag165.xml><?xml version="1.0" encoding="utf-8"?>
<p:tagLst xmlns:p="http://schemas.openxmlformats.org/presentationml/2006/main">
  <p:tag name="AS_UNIQUEID" val="1847"/>
</p:tagLst>
</file>

<file path=ppt/tags/tag166.xml><?xml version="1.0" encoding="utf-8"?>
<p:tagLst xmlns:p="http://schemas.openxmlformats.org/presentationml/2006/main">
  <p:tag name="AS_UNIQUEID" val="1848"/>
</p:tagLst>
</file>

<file path=ppt/tags/tag167.xml><?xml version="1.0" encoding="utf-8"?>
<p:tagLst xmlns:p="http://schemas.openxmlformats.org/presentationml/2006/main">
  <p:tag name="AS_UNIQUEID" val="2115"/>
</p:tagLst>
</file>

<file path=ppt/tags/tag168.xml><?xml version="1.0" encoding="utf-8"?>
<p:tagLst xmlns:p="http://schemas.openxmlformats.org/presentationml/2006/main">
  <p:tag name="AS_UNIQUEID" val="1850"/>
</p:tagLst>
</file>

<file path=ppt/tags/tag169.xml><?xml version="1.0" encoding="utf-8"?>
<p:tagLst xmlns:p="http://schemas.openxmlformats.org/presentationml/2006/main">
  <p:tag name="AS_UNIQUEID" val="1851"/>
</p:tagLst>
</file>

<file path=ppt/tags/tag170.xml><?xml version="1.0" encoding="utf-8"?>
<p:tagLst xmlns:p="http://schemas.openxmlformats.org/presentationml/2006/main">
  <p:tag name="AS_UNIQUEID" val="1852"/>
</p:tagLst>
</file>

<file path=ppt/tags/tag171.xml><?xml version="1.0" encoding="utf-8"?>
<p:tagLst xmlns:p="http://schemas.openxmlformats.org/presentationml/2006/main">
  <p:tag name="AS_UNIQUEID" val="1853"/>
</p:tagLst>
</file>

<file path=ppt/tags/tag172.xml><?xml version="1.0" encoding="utf-8"?>
<p:tagLst xmlns:p="http://schemas.openxmlformats.org/presentationml/2006/main">
  <p:tag name="AS_UNIQUEID" val="1854"/>
</p:tagLst>
</file>

<file path=ppt/tags/tag173.xml><?xml version="1.0" encoding="utf-8"?>
<p:tagLst xmlns:p="http://schemas.openxmlformats.org/presentationml/2006/main">
  <p:tag name="AS_UNIQUEID" val="1855"/>
</p:tagLst>
</file>

<file path=ppt/tags/tag174.xml><?xml version="1.0" encoding="utf-8"?>
<p:tagLst xmlns:p="http://schemas.openxmlformats.org/presentationml/2006/main">
  <p:tag name="AS_UNIQUEID" val="2116"/>
</p:tagLst>
</file>

<file path=ppt/tags/tag175.xml><?xml version="1.0" encoding="utf-8"?>
<p:tagLst xmlns:p="http://schemas.openxmlformats.org/presentationml/2006/main">
  <p:tag name="AS_UNIQUEID" val="1857"/>
</p:tagLst>
</file>

<file path=ppt/tags/tag176.xml><?xml version="1.0" encoding="utf-8"?>
<p:tagLst xmlns:p="http://schemas.openxmlformats.org/presentationml/2006/main">
  <p:tag name="AS_UNIQUEID" val="1858"/>
</p:tagLst>
</file>

<file path=ppt/tags/tag177.xml><?xml version="1.0" encoding="utf-8"?>
<p:tagLst xmlns:p="http://schemas.openxmlformats.org/presentationml/2006/main">
  <p:tag name="AS_UNIQUEID" val="1859"/>
</p:tagLst>
</file>

<file path=ppt/tags/tag178.xml><?xml version="1.0" encoding="utf-8"?>
<p:tagLst xmlns:p="http://schemas.openxmlformats.org/presentationml/2006/main">
  <p:tag name="AS_UNIQUEID" val="1860"/>
</p:tagLst>
</file>

<file path=ppt/tags/tag179.xml><?xml version="1.0" encoding="utf-8"?>
<p:tagLst xmlns:p="http://schemas.openxmlformats.org/presentationml/2006/main">
  <p:tag name="AS_UNIQUEID" val="1861"/>
</p:tagLst>
</file>

<file path=ppt/tags/tag180.xml><?xml version="1.0" encoding="utf-8"?>
<p:tagLst xmlns:p="http://schemas.openxmlformats.org/presentationml/2006/main">
  <p:tag name="AS_UNIQUEID" val="1862"/>
</p:tagLst>
</file>

<file path=ppt/tags/tag181.xml><?xml version="1.0" encoding="utf-8"?>
<p:tagLst xmlns:p="http://schemas.openxmlformats.org/presentationml/2006/main">
  <p:tag name="AS_UNIQUEID" val="1863"/>
</p:tagLst>
</file>

<file path=ppt/tags/tag182.xml><?xml version="1.0" encoding="utf-8"?>
<p:tagLst xmlns:p="http://schemas.openxmlformats.org/presentationml/2006/main">
  <p:tag name="AS_UNIQUEID" val="1864"/>
</p:tagLst>
</file>

<file path=ppt/tags/tag183.xml><?xml version="1.0" encoding="utf-8"?>
<p:tagLst xmlns:p="http://schemas.openxmlformats.org/presentationml/2006/main">
  <p:tag name="AS_UNIQUEID" val="2117"/>
</p:tagLst>
</file>

<file path=ppt/tags/tag184.xml><?xml version="1.0" encoding="utf-8"?>
<p:tagLst xmlns:p="http://schemas.openxmlformats.org/presentationml/2006/main">
  <p:tag name="AS_UNIQUEID" val="1866"/>
</p:tagLst>
</file>

<file path=ppt/tags/tag185.xml><?xml version="1.0" encoding="utf-8"?>
<p:tagLst xmlns:p="http://schemas.openxmlformats.org/presentationml/2006/main">
  <p:tag name="AS_UNIQUEID" val="1867"/>
</p:tagLst>
</file>

<file path=ppt/tags/tag186.xml><?xml version="1.0" encoding="utf-8"?>
<p:tagLst xmlns:p="http://schemas.openxmlformats.org/presentationml/2006/main">
  <p:tag name="AS_UNIQUEID" val="1868"/>
</p:tagLst>
</file>

<file path=ppt/tags/tag187.xml><?xml version="1.0" encoding="utf-8"?>
<p:tagLst xmlns:p="http://schemas.openxmlformats.org/presentationml/2006/main">
  <p:tag name="AS_UNIQUEID" val="1869"/>
</p:tagLst>
</file>

<file path=ppt/tags/tag188.xml><?xml version="1.0" encoding="utf-8"?>
<p:tagLst xmlns:p="http://schemas.openxmlformats.org/presentationml/2006/main">
  <p:tag name="AS_UNIQUEID" val="2118"/>
</p:tagLst>
</file>

<file path=ppt/tags/tag189.xml><?xml version="1.0" encoding="utf-8"?>
<p:tagLst xmlns:p="http://schemas.openxmlformats.org/presentationml/2006/main">
  <p:tag name="AS_UNIQUEID" val="1871"/>
</p:tagLst>
</file>

<file path=ppt/tags/tag190.xml><?xml version="1.0" encoding="utf-8"?>
<p:tagLst xmlns:p="http://schemas.openxmlformats.org/presentationml/2006/main">
  <p:tag name="AS_UNIQUEID" val="1872"/>
</p:tagLst>
</file>

<file path=ppt/tags/tag191.xml><?xml version="1.0" encoding="utf-8"?>
<p:tagLst xmlns:p="http://schemas.openxmlformats.org/presentationml/2006/main">
  <p:tag name="AS_UNIQUEID" val="1873"/>
</p:tagLst>
</file>

<file path=ppt/tags/tag192.xml><?xml version="1.0" encoding="utf-8"?>
<p:tagLst xmlns:p="http://schemas.openxmlformats.org/presentationml/2006/main">
  <p:tag name="AS_UNIQUEID" val="2119"/>
</p:tagLst>
</file>

<file path=ppt/tags/tag193.xml><?xml version="1.0" encoding="utf-8"?>
<p:tagLst xmlns:p="http://schemas.openxmlformats.org/presentationml/2006/main">
  <p:tag name="AS_UNIQUEID" val="1875"/>
</p:tagLst>
</file>

<file path=ppt/tags/tag194.xml><?xml version="1.0" encoding="utf-8"?>
<p:tagLst xmlns:p="http://schemas.openxmlformats.org/presentationml/2006/main">
  <p:tag name="AS_UNIQUEID" val="1876"/>
</p:tagLst>
</file>

<file path=ppt/tags/tag195.xml><?xml version="1.0" encoding="utf-8"?>
<p:tagLst xmlns:p="http://schemas.openxmlformats.org/presentationml/2006/main">
  <p:tag name="AS_UNIQUEID" val="1877"/>
</p:tagLst>
</file>

<file path=ppt/tags/tag196.xml><?xml version="1.0" encoding="utf-8"?>
<p:tagLst xmlns:p="http://schemas.openxmlformats.org/presentationml/2006/main">
  <p:tag name="AS_UNIQUEID" val="1878"/>
</p:tagLst>
</file>

<file path=ppt/tags/tag197.xml><?xml version="1.0" encoding="utf-8"?>
<p:tagLst xmlns:p="http://schemas.openxmlformats.org/presentationml/2006/main">
  <p:tag name="AS_UNIQUEID" val="1879"/>
</p:tagLst>
</file>

<file path=ppt/tags/tag198.xml><?xml version="1.0" encoding="utf-8"?>
<p:tagLst xmlns:p="http://schemas.openxmlformats.org/presentationml/2006/main">
  <p:tag name="AS_UNIQUEID" val="1880"/>
</p:tagLst>
</file>

<file path=ppt/tags/tag199.xml><?xml version="1.0" encoding="utf-8"?>
<p:tagLst xmlns:p="http://schemas.openxmlformats.org/presentationml/2006/main">
  <p:tag name="AS_UNIQUEID" val="2120"/>
</p:tagLst>
</file>

<file path=ppt/tags/tag200.xml><?xml version="1.0" encoding="utf-8"?>
<p:tagLst xmlns:p="http://schemas.openxmlformats.org/presentationml/2006/main">
  <p:tag name="AS_UNIQUEID" val="1882"/>
</p:tagLst>
</file>

<file path=ppt/tags/tag201.xml><?xml version="1.0" encoding="utf-8"?>
<p:tagLst xmlns:p="http://schemas.openxmlformats.org/presentationml/2006/main">
  <p:tag name="AS_UNIQUEID" val="1883"/>
</p:tagLst>
</file>

<file path=ppt/tags/tag202.xml><?xml version="1.0" encoding="utf-8"?>
<p:tagLst xmlns:p="http://schemas.openxmlformats.org/presentationml/2006/main">
  <p:tag name="AS_UNIQUEID" val="1884"/>
</p:tagLst>
</file>

<file path=ppt/tags/tag203.xml><?xml version="1.0" encoding="utf-8"?>
<p:tagLst xmlns:p="http://schemas.openxmlformats.org/presentationml/2006/main">
  <p:tag name="AS_UNIQUEID" val="1885"/>
</p:tagLst>
</file>

<file path=ppt/tags/tag204.xml><?xml version="1.0" encoding="utf-8"?>
<p:tagLst xmlns:p="http://schemas.openxmlformats.org/presentationml/2006/main">
  <p:tag name="AS_UNIQUEID" val="1886"/>
</p:tagLst>
</file>

<file path=ppt/tags/tag205.xml><?xml version="1.0" encoding="utf-8"?>
<p:tagLst xmlns:p="http://schemas.openxmlformats.org/presentationml/2006/main">
  <p:tag name="AS_UNIQUEID" val="1887"/>
</p:tagLst>
</file>

<file path=ppt/tags/tag206.xml><?xml version="1.0" encoding="utf-8"?>
<p:tagLst xmlns:p="http://schemas.openxmlformats.org/presentationml/2006/main">
  <p:tag name="AS_UNIQUEID" val="2121"/>
</p:tagLst>
</file>

<file path=ppt/tags/tag207.xml><?xml version="1.0" encoding="utf-8"?>
<p:tagLst xmlns:p="http://schemas.openxmlformats.org/presentationml/2006/main">
  <p:tag name="AS_UNIQUEID" val="1889"/>
</p:tagLst>
</file>

<file path=ppt/tags/tag208.xml><?xml version="1.0" encoding="utf-8"?>
<p:tagLst xmlns:p="http://schemas.openxmlformats.org/presentationml/2006/main">
  <p:tag name="AS_UNIQUEID" val="1890"/>
</p:tagLst>
</file>

<file path=ppt/tags/tag209.xml><?xml version="1.0" encoding="utf-8"?>
<p:tagLst xmlns:p="http://schemas.openxmlformats.org/presentationml/2006/main">
  <p:tag name="AS_UNIQUEID" val="1891"/>
</p:tagLst>
</file>

<file path=ppt/tags/tag210.xml><?xml version="1.0" encoding="utf-8"?>
<p:tagLst xmlns:p="http://schemas.openxmlformats.org/presentationml/2006/main">
  <p:tag name="AS_UNIQUEID" val="1892"/>
</p:tagLst>
</file>

<file path=ppt/tags/tag211.xml><?xml version="1.0" encoding="utf-8"?>
<p:tagLst xmlns:p="http://schemas.openxmlformats.org/presentationml/2006/main">
  <p:tag name="AS_UNIQUEID" val="1893"/>
</p:tagLst>
</file>

<file path=ppt/tags/tag212.xml><?xml version="1.0" encoding="utf-8"?>
<p:tagLst xmlns:p="http://schemas.openxmlformats.org/presentationml/2006/main">
  <p:tag name="AS_UNIQUEID" val="2122"/>
</p:tagLst>
</file>

<file path=ppt/tags/tag213.xml><?xml version="1.0" encoding="utf-8"?>
<p:tagLst xmlns:p="http://schemas.openxmlformats.org/presentationml/2006/main">
  <p:tag name="AS_UNIQUEID" val="1895"/>
</p:tagLst>
</file>

<file path=ppt/tags/tag214.xml><?xml version="1.0" encoding="utf-8"?>
<p:tagLst xmlns:p="http://schemas.openxmlformats.org/presentationml/2006/main">
  <p:tag name="AS_UNIQUEID" val="1896"/>
</p:tagLst>
</file>

<file path=ppt/tags/tag215.xml><?xml version="1.0" encoding="utf-8"?>
<p:tagLst xmlns:p="http://schemas.openxmlformats.org/presentationml/2006/main">
  <p:tag name="AS_UNIQUEID" val="1897"/>
</p:tagLst>
</file>

<file path=ppt/tags/tag216.xml><?xml version="1.0" encoding="utf-8"?>
<p:tagLst xmlns:p="http://schemas.openxmlformats.org/presentationml/2006/main">
  <p:tag name="AS_UNIQUEID" val="1898"/>
</p:tagLst>
</file>

<file path=ppt/tags/tag217.xml><?xml version="1.0" encoding="utf-8"?>
<p:tagLst xmlns:p="http://schemas.openxmlformats.org/presentationml/2006/main">
  <p:tag name="AS_UNIQUEID" val="1899"/>
</p:tagLst>
</file>

<file path=ppt/tags/tag218.xml><?xml version="1.0" encoding="utf-8"?>
<p:tagLst xmlns:p="http://schemas.openxmlformats.org/presentationml/2006/main">
  <p:tag name="AS_UNIQUEID" val="2123"/>
</p:tagLst>
</file>

<file path=ppt/tags/tag219.xml><?xml version="1.0" encoding="utf-8"?>
<p:tagLst xmlns:p="http://schemas.openxmlformats.org/presentationml/2006/main">
  <p:tag name="AS_UNIQUEID" val="1901"/>
</p:tagLst>
</file>

<file path=ppt/tags/tag220.xml><?xml version="1.0" encoding="utf-8"?>
<p:tagLst xmlns:p="http://schemas.openxmlformats.org/presentationml/2006/main">
  <p:tag name="AS_UNIQUEID" val="1902"/>
</p:tagLst>
</file>

<file path=ppt/tags/tag221.xml><?xml version="1.0" encoding="utf-8"?>
<p:tagLst xmlns:p="http://schemas.openxmlformats.org/presentationml/2006/main">
  <p:tag name="AS_UNIQUEID" val="1903"/>
</p:tagLst>
</file>

<file path=ppt/tags/tag222.xml><?xml version="1.0" encoding="utf-8"?>
<p:tagLst xmlns:p="http://schemas.openxmlformats.org/presentationml/2006/main">
  <p:tag name="AS_UNIQUEID" val="1904"/>
</p:tagLst>
</file>

<file path=ppt/tags/tag223.xml><?xml version="1.0" encoding="utf-8"?>
<p:tagLst xmlns:p="http://schemas.openxmlformats.org/presentationml/2006/main">
  <p:tag name="AS_UNIQUEID" val="1905"/>
</p:tagLst>
</file>

<file path=ppt/tags/tag224.xml><?xml version="1.0" encoding="utf-8"?>
<p:tagLst xmlns:p="http://schemas.openxmlformats.org/presentationml/2006/main">
  <p:tag name="AS_UNIQUEID" val="1906"/>
</p:tagLst>
</file>

<file path=ppt/tags/tag225.xml><?xml version="1.0" encoding="utf-8"?>
<p:tagLst xmlns:p="http://schemas.openxmlformats.org/presentationml/2006/main">
  <p:tag name="AS_UNIQUEID" val="2111"/>
</p:tagLst>
</file>

<file path=ppt/tags/tag226.xml><?xml version="1.0" encoding="utf-8"?>
<p:tagLst xmlns:p="http://schemas.openxmlformats.org/presentationml/2006/main">
  <p:tag name="AS_UNIQUEID" val="2002"/>
</p:tagLst>
</file>

<file path=ppt/tags/tag227.xml><?xml version="1.0" encoding="utf-8"?>
<p:tagLst xmlns:p="http://schemas.openxmlformats.org/presentationml/2006/main">
  <p:tag name="AS_UNIQUEID" val="2003"/>
</p:tagLst>
</file>

<file path=ppt/tags/tag228.xml><?xml version="1.0" encoding="utf-8"?>
<p:tagLst xmlns:p="http://schemas.openxmlformats.org/presentationml/2006/main">
  <p:tag name="AS_UNIQUEID" val="2004"/>
</p:tagLst>
</file>

<file path=ppt/tags/tag229.xml><?xml version="1.0" encoding="utf-8"?>
<p:tagLst xmlns:p="http://schemas.openxmlformats.org/presentationml/2006/main">
  <p:tag name="AS_UNIQUEID" val="2005"/>
</p:tagLst>
</file>

<file path=ppt/tags/tag230.xml><?xml version="1.0" encoding="utf-8"?>
<p:tagLst xmlns:p="http://schemas.openxmlformats.org/presentationml/2006/main">
  <p:tag name="AS_UNIQUEID" val="2006"/>
</p:tagLst>
</file>

<file path=ppt/tags/tag231.xml><?xml version="1.0" encoding="utf-8"?>
<p:tagLst xmlns:p="http://schemas.openxmlformats.org/presentationml/2006/main">
  <p:tag name="AS_UNIQUEID" val="2007"/>
</p:tagLst>
</file>

<file path=ppt/tags/tag232.xml><?xml version="1.0" encoding="utf-8"?>
<p:tagLst xmlns:p="http://schemas.openxmlformats.org/presentationml/2006/main">
  <p:tag name="AS_UNIQUEID" val="2008"/>
</p:tagLst>
</file>

<file path=ppt/tags/tag233.xml><?xml version="1.0" encoding="utf-8"?>
<p:tagLst xmlns:p="http://schemas.openxmlformats.org/presentationml/2006/main">
  <p:tag name="AS_UNIQUEID" val="2009"/>
</p:tagLst>
</file>

<file path=ppt/tags/tag234.xml><?xml version="1.0" encoding="utf-8"?>
<p:tagLst xmlns:p="http://schemas.openxmlformats.org/presentationml/2006/main">
  <p:tag name="AS_UNIQUEID" val="2010"/>
</p:tagLst>
</file>

<file path=ppt/tags/tag235.xml><?xml version="1.0" encoding="utf-8"?>
<p:tagLst xmlns:p="http://schemas.openxmlformats.org/presentationml/2006/main">
  <p:tag name="AS_UNIQUEID" val="2011"/>
</p:tagLst>
</file>

<file path=ppt/tags/tag236.xml><?xml version="1.0" encoding="utf-8"?>
<p:tagLst xmlns:p="http://schemas.openxmlformats.org/presentationml/2006/main">
  <p:tag name="AS_UNIQUEID" val="2012"/>
</p:tagLst>
</file>

<file path=ppt/tags/tag237.xml><?xml version="1.0" encoding="utf-8"?>
<p:tagLst xmlns:p="http://schemas.openxmlformats.org/presentationml/2006/main">
  <p:tag name="AS_UNIQUEID" val="2013"/>
</p:tagLst>
</file>

<file path=ppt/tags/tag238.xml><?xml version="1.0" encoding="utf-8"?>
<p:tagLst xmlns:p="http://schemas.openxmlformats.org/presentationml/2006/main">
  <p:tag name="AS_UNIQUEID" val="2014"/>
</p:tagLst>
</file>

<file path=ppt/tags/tag239.xml><?xml version="1.0" encoding="utf-8"?>
<p:tagLst xmlns:p="http://schemas.openxmlformats.org/presentationml/2006/main">
  <p:tag name="AS_UNIQUEID" val="2015"/>
</p:tagLst>
</file>

<file path=ppt/tags/tag240.xml><?xml version="1.0" encoding="utf-8"?>
<p:tagLst xmlns:p="http://schemas.openxmlformats.org/presentationml/2006/main">
  <p:tag name="AS_UNIQUEID" val="2016"/>
</p:tagLst>
</file>

<file path=ppt/tags/tag241.xml><?xml version="1.0" encoding="utf-8"?>
<p:tagLst xmlns:p="http://schemas.openxmlformats.org/presentationml/2006/main">
  <p:tag name="AS_UNIQUEID" val="2017"/>
</p:tagLst>
</file>

<file path=ppt/tags/tag242.xml><?xml version="1.0" encoding="utf-8"?>
<p:tagLst xmlns:p="http://schemas.openxmlformats.org/presentationml/2006/main">
  <p:tag name="AS_UNIQUEID" val="2018"/>
</p:tagLst>
</file>

<file path=ppt/tags/tag243.xml><?xml version="1.0" encoding="utf-8"?>
<p:tagLst xmlns:p="http://schemas.openxmlformats.org/presentationml/2006/main">
  <p:tag name="AS_UNIQUEID" val="2124"/>
</p:tagLst>
</file>

<file path=ppt/tags/tag244.xml><?xml version="1.0" encoding="utf-8"?>
<p:tagLst xmlns:p="http://schemas.openxmlformats.org/presentationml/2006/main">
  <p:tag name="AS_UNIQUEID" val="2020"/>
</p:tagLst>
</file>

<file path=ppt/tags/tag245.xml><?xml version="1.0" encoding="utf-8"?>
<p:tagLst xmlns:p="http://schemas.openxmlformats.org/presentationml/2006/main">
  <p:tag name="AS_UNIQUEID" val="1738"/>
  <p:tag name="KSO_WM_BEAUTIFY_FLAG" val=""/>
</p:tagLst>
</file>

<file path=ppt/tags/tag246.xml><?xml version="1.0" encoding="utf-8"?>
<p:tagLst xmlns:p="http://schemas.openxmlformats.org/presentationml/2006/main">
  <p:tag name="AS_UNIQUEID" val="2021"/>
  <p:tag name="KSO_WM_BEAUTIFY_FLAG" val=""/>
</p:tagLst>
</file>

<file path=ppt/tags/tag247.xml><?xml version="1.0" encoding="utf-8"?>
<p:tagLst xmlns:p="http://schemas.openxmlformats.org/presentationml/2006/main">
  <p:tag name="AS_UNIQUEID" val="2125"/>
</p:tagLst>
</file>

<file path=ppt/tags/tag248.xml><?xml version="1.0" encoding="utf-8"?>
<p:tagLst xmlns:p="http://schemas.openxmlformats.org/presentationml/2006/main">
  <p:tag name="AS_UNIQUEID" val="2023"/>
</p:tagLst>
</file>

<file path=ppt/tags/tag249.xml><?xml version="1.0" encoding="utf-8"?>
<p:tagLst xmlns:p="http://schemas.openxmlformats.org/presentationml/2006/main">
  <p:tag name="AS_UNIQUEID" val="2024"/>
  <p:tag name="KSO_WM_BEAUTIFY_FLAG" val=""/>
</p:tagLst>
</file>

<file path=ppt/tags/tag250.xml><?xml version="1.0" encoding="utf-8"?>
<p:tagLst xmlns:p="http://schemas.openxmlformats.org/presentationml/2006/main">
  <p:tag name="AS_UNIQUEID" val="2025"/>
  <p:tag name="KSO_WM_BEAUTIFY_FLAG" val=""/>
</p:tagLst>
</file>

<file path=ppt/tags/tag251.xml><?xml version="1.0" encoding="utf-8"?>
<p:tagLst xmlns:p="http://schemas.openxmlformats.org/presentationml/2006/main">
  <p:tag name="AS_UNIQUEID" val="2126"/>
</p:tagLst>
</file>

<file path=ppt/tags/tag252.xml><?xml version="1.0" encoding="utf-8"?>
<p:tagLst xmlns:p="http://schemas.openxmlformats.org/presentationml/2006/main">
  <p:tag name="AS_UNIQUEID" val="2027"/>
</p:tagLst>
</file>

<file path=ppt/tags/tag253.xml><?xml version="1.0" encoding="utf-8"?>
<p:tagLst xmlns:p="http://schemas.openxmlformats.org/presentationml/2006/main">
  <p:tag name="AS_UNIQUEID" val="2028"/>
  <p:tag name="KSO_WM_BEAUTIFY_FLAG" val=""/>
</p:tagLst>
</file>

<file path=ppt/tags/tag254.xml><?xml version="1.0" encoding="utf-8"?>
<p:tagLst xmlns:p="http://schemas.openxmlformats.org/presentationml/2006/main">
  <p:tag name="AS_UNIQUEID" val="2127"/>
</p:tagLst>
</file>

<file path=ppt/tags/tag255.xml><?xml version="1.0" encoding="utf-8"?>
<p:tagLst xmlns:p="http://schemas.openxmlformats.org/presentationml/2006/main">
  <p:tag name="AS_UNIQUEID" val="2030"/>
</p:tagLst>
</file>

<file path=ppt/tags/tag256.xml><?xml version="1.0" encoding="utf-8"?>
<p:tagLst xmlns:p="http://schemas.openxmlformats.org/presentationml/2006/main">
  <p:tag name="AS_UNIQUEID" val="2031"/>
  <p:tag name="KSO_WM_BEAUTIFY_FLAG" val=""/>
  <p:tag name="KSO_WM_UNIT_PLACING_PICTURE_USER_VIEWPORT" val="{&quot;height&quot;:7680,&quot;width&quot;:12080}"/>
</p:tagLst>
</file>

<file path=ppt/tags/tag257.xml><?xml version="1.0" encoding="utf-8"?>
<p:tagLst xmlns:p="http://schemas.openxmlformats.org/presentationml/2006/main">
  <p:tag name="AS_UNIQUEID" val="2128"/>
</p:tagLst>
</file>

<file path=ppt/tags/tag258.xml><?xml version="1.0" encoding="utf-8"?>
<p:tagLst xmlns:p="http://schemas.openxmlformats.org/presentationml/2006/main">
  <p:tag name="AS_UNIQUEID" val="2033"/>
</p:tagLst>
</file>

<file path=ppt/tags/tag259.xml><?xml version="1.0" encoding="utf-8"?>
<p:tagLst xmlns:p="http://schemas.openxmlformats.org/presentationml/2006/main">
  <p:tag name="AS_UNIQUEID" val="2034"/>
  <p:tag name="KSO_WM_BEAUTIFY_FLAG" val=""/>
</p:tagLst>
</file>

<file path=ppt/tags/tag260.xml><?xml version="1.0" encoding="utf-8"?>
<p:tagLst xmlns:p="http://schemas.openxmlformats.org/presentationml/2006/main">
  <p:tag name="AS_UNIQUEID" val="2035"/>
</p:tagLst>
</file>

<file path=ppt/tags/tag261.xml><?xml version="1.0" encoding="utf-8"?>
<p:tagLst xmlns:p="http://schemas.openxmlformats.org/presentationml/2006/main">
  <p:tag name="AS_UNIQUEID" val="1784"/>
  <p:tag name="KSO_WM_BEAUTIFY_FLAG" val=""/>
</p:tagLst>
</file>

<file path=ppt/tags/tag262.xml><?xml version="1.0" encoding="utf-8"?>
<p:tagLst xmlns:p="http://schemas.openxmlformats.org/presentationml/2006/main">
  <p:tag name="AS_UNIQUEID" val="2129"/>
</p:tagLst>
</file>

<file path=ppt/tags/tag263.xml><?xml version="1.0" encoding="utf-8"?>
<p:tagLst xmlns:p="http://schemas.openxmlformats.org/presentationml/2006/main">
  <p:tag name="AS_UNIQUEID" val="2037"/>
</p:tagLst>
</file>

<file path=ppt/tags/tag264.xml><?xml version="1.0" encoding="utf-8"?>
<p:tagLst xmlns:p="http://schemas.openxmlformats.org/presentationml/2006/main">
  <p:tag name="AS_UNIQUEID" val="2038"/>
  <p:tag name="KSO_WM_BEAUTIFY_FLAG" val=""/>
</p:tagLst>
</file>

<file path=ppt/tags/tag265.xml><?xml version="1.0" encoding="utf-8"?>
<p:tagLst xmlns:p="http://schemas.openxmlformats.org/presentationml/2006/main">
  <p:tag name="AS_UNIQUEID" val="2130"/>
</p:tagLst>
</file>

<file path=ppt/tags/tag266.xml><?xml version="1.0" encoding="utf-8"?>
<p:tagLst xmlns:p="http://schemas.openxmlformats.org/presentationml/2006/main">
  <p:tag name="AS_UNIQUEID" val="2040"/>
</p:tagLst>
</file>

<file path=ppt/tags/tag267.xml><?xml version="1.0" encoding="utf-8"?>
<p:tagLst xmlns:p="http://schemas.openxmlformats.org/presentationml/2006/main">
  <p:tag name="AS_UNIQUEID" val="2041"/>
  <p:tag name="KSO_WM_BEAUTIFY_FLAG" val=""/>
</p:tagLst>
</file>

<file path=ppt/tags/tag268.xml><?xml version="1.0" encoding="utf-8"?>
<p:tagLst xmlns:p="http://schemas.openxmlformats.org/presentationml/2006/main">
  <p:tag name="AS_UNIQUEID" val="2042"/>
</p:tagLst>
</file>

<file path=ppt/tags/tag269.xml><?xml version="1.0" encoding="utf-8"?>
<p:tagLst xmlns:p="http://schemas.openxmlformats.org/presentationml/2006/main">
  <p:tag name="AS_UNIQUEID" val="2131"/>
</p:tagLst>
</file>

<file path=ppt/tags/tag270.xml><?xml version="1.0" encoding="utf-8"?>
<p:tagLst xmlns:p="http://schemas.openxmlformats.org/presentationml/2006/main">
  <p:tag name="AS_UNIQUEID" val="2044"/>
</p:tagLst>
</file>

<file path=ppt/tags/tag271.xml><?xml version="1.0" encoding="utf-8"?>
<p:tagLst xmlns:p="http://schemas.openxmlformats.org/presentationml/2006/main">
  <p:tag name="AS_UNIQUEID" val="2045"/>
  <p:tag name="KSO_WM_BEAUTIFY_FLAG" val=""/>
</p:tagLst>
</file>

<file path=ppt/tags/tag272.xml><?xml version="1.0" encoding="utf-8"?>
<p:tagLst xmlns:p="http://schemas.openxmlformats.org/presentationml/2006/main">
  <p:tag name="AS_UNIQUEID" val="2046"/>
  <p:tag name="KSO_WM_BEAUTIFY_FLAG" val=""/>
</p:tagLst>
</file>

<file path=ppt/tags/tag273.xml><?xml version="1.0" encoding="utf-8"?>
<p:tagLst xmlns:p="http://schemas.openxmlformats.org/presentationml/2006/main">
  <p:tag name="AS_UNIQUEID" val="2132"/>
</p:tagLst>
</file>

<file path=ppt/tags/tag274.xml><?xml version="1.0" encoding="utf-8"?>
<p:tagLst xmlns:p="http://schemas.openxmlformats.org/presentationml/2006/main">
  <p:tag name="AS_UNIQUEID" val="2048"/>
</p:tagLst>
</file>

<file path=ppt/tags/tag275.xml><?xml version="1.0" encoding="utf-8"?>
<p:tagLst xmlns:p="http://schemas.openxmlformats.org/presentationml/2006/main">
  <p:tag name="AS_UNIQUEID" val="2049"/>
  <p:tag name="KSO_WM_BEAUTIFY_FLAG" val=""/>
</p:tagLst>
</file>

<file path=ppt/tags/tag276.xml><?xml version="1.0" encoding="utf-8"?>
<p:tagLst xmlns:p="http://schemas.openxmlformats.org/presentationml/2006/main">
  <p:tag name="AS_UNIQUEID" val="2208"/>
</p:tagLst>
</file>

<file path=ppt/tags/tag277.xml><?xml version="1.0" encoding="utf-8"?>
<p:tagLst xmlns:p="http://schemas.openxmlformats.org/presentationml/2006/main">
  <p:tag name="AS_UNIQUEID" val="2209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Calibri Light</vt:lpstr>
      <vt:lpstr>Gill Sans</vt:lpstr>
      <vt:lpstr>Arial Rounded MT Bold</vt:lpstr>
      <vt:lpstr>微软雅黑</vt:lpstr>
      <vt:lpstr>Times New Roman</vt:lpstr>
      <vt:lpstr>华文楷体</vt:lpstr>
      <vt:lpstr>宋体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2024-09-27T08:21:30.560</cp:lastPrinted>
  <dcterms:created xsi:type="dcterms:W3CDTF">2024-09-27T00:21:30Z</dcterms:created>
  <dcterms:modified xsi:type="dcterms:W3CDTF">2024-09-27T00:21:32Z</dcterms:modified>
</cp:coreProperties>
</file>