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24A52-43B9-4EE8-8A5F-1C7B24466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E22AA-F269-4171-BD3D-C5CE7DF1C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AA6A4-DEA9-4FBD-8C3C-790D5FE0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D2448-07B9-49EA-9593-6F0C94A0C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861AD-73B7-49C4-9C72-4BB87BB34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EC8E4B-4618-4C64-8514-3507756AA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22FF0-40DF-43E0-869F-9BB22012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C873E-ECB0-4C43-9D6F-3F5CBD606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D9C15-CAFB-4A91-B570-C89D14981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CE197-5BE4-41B4-B45D-C17D96DC8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C5013-C826-460E-B9EE-C46D0BD1C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000040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的效力详解\n## 1.婚姻的法律定义及其效力基础\n### 1.1婚姻的法律定义及其历史演变\n### 1.2婚姻效力的法律基础与原则\n### 1.3婚姻效力的地域范围与适用范围\n## 2.婚姻效力的种类与层级\n### 2.1婚姻效力的种类及其特点\n### 2.2婚姻效力的层级及其相互关系\n### 2.3婚姻效力的变更与终止\n## 3.婚姻效力对当事人的影响\n### 3.1婚姻效力对夫妻双方权利义务的影响\n### 3.2婚姻效力对子女权益的影响\n### 3.3婚姻效力对其他家庭成员权益的影响\n## 4.婚姻效力与相关法律问题的关联\n### 4.1婚姻效力与财产制度的关联\n### 4.2婚姻效力与抚养制度的关联\n### 4.3婚姻效力与继承制度的关联\n## 5.婚姻效力的争议解决与司法实践\n### 5.1婚姻效力争议的类型与特点\n### 5.2婚姻效力争议的解决途径与程序\n### 5.3司法实践中的婚姻效力问题及其启示\n## 6.婚姻效力的未来发展趋势与挑战\n### 6.1婚姻效力发展的国际趋势\n### 6.2婚姻效力发展的国内趋势\n### 6.3应对婚姻效力挑战的法律对策与建议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婚姻的效力详解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婚姻的法律定义及其效力基础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婚姻的法律定义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，涉及夫妻双方的权利和义务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为基础，一男一女结为夫妻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，受到国家法律的保护和调整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婚姻的历史演变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原始社会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的群婚制到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一夫一妻制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的演变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不同国家和地区的婚姻制度发展多样化，如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一夫多妻制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一妻多夫制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，婚姻制度逐渐趋于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婚姻的法律定义及其历史演变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婚姻效力的法律基础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婚姻法和相关法律法规，如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婚姻登记条例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国家对婚姻的保护，如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结婚自由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离婚自由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国际法律文件，如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联合国人权公约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婚姻效力的原则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：夫妻在婚姻关系中的权利和义务平等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：婚姻建立在双方自愿的基础上，禁止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包办婚姻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买卖婚姻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一夫一妻原则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：婚姻关系只能存在于一男一女之间，禁止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重婚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婚姻效力的法律基础与原则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婚姻效力的地域范围与适用范围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婚姻效力的地域范围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，婚姻效力受到国家法律的保护和调整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，婚姻效力受到国际法律文件和相关国家法律的调整和约束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婚姻效力的适用范围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未婚男女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之间的婚姻关系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离婚男女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之间的婚姻关系，如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丧偶男女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之间的婚姻关系，如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婚姻效力的种类与层级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婚姻效力的种类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：涉及夫妻之间的权利和义务，如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扶养权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继承权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：涉及夫妻之间的财产分割、债务承担等，如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共同财产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个人财产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亲属关系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：涉及夫妻与家庭成员之间的关系，如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子女抚养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赡养老人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婚姻效力的特点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：婚姻效力受到法律的明确规定和保护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：婚姻效力具有强制性，当事人不能自行改变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：婚姻效力在一定时间内有效，如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离婚冷静期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婚姻效力的种类及其特点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婚姻效力的层级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：婚姻效力受到国家法律的保护和调整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：婚姻效力涉及民事法律关系，如财产分割、债务承担等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家庭效力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：婚姻效力涉及家庭成员之间的关系，如子女抚养、赡养老人等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婚姻效力的相互关系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法律效力是婚姻效力的基础，民事效力和家庭效力是法律效力的具体体现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民事效力和家庭效力相互影响，共同构成婚姻效力的重要组成部分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婚姻效力的层级及其相互关系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婚姻效力的变更与终止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婚姻效力的变更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的变化，婚姻效力可能发生变更，如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婚姻效力的变更需要遵循法律规定的程序和条件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婚姻效力的终止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终止时，婚姻效力随之终止，如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一方死亡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婚姻效力的终止需要遵循法律规定的程序和条件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婚姻效力对当事人的影响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婚姻效力对夫妻双方权利义务的影响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对夫妻双方权利的影响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确立了夫妻之间的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平等地位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，享有和承担相应的权利和义务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影响夫妻之间的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财产分割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债务承担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对夫妻双方义务的影响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确立了夫妻之间的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相互扶养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相互继承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影响夫妻之间的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子女抚养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赡养老人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等义务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婚姻效力对子女权益的影响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对子女权利的影响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确立了子女的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抚养权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探望权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影响子女的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财产继承权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扶养权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对子女义务的影响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确立了子女对父母的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扶养义务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影响子女对父母的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财产分割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债务承担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婚姻效力对其他家庭成员权益的影响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对其他家庭成员权利的影响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确立了其他家庭成员对夫妻双方的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扶养权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影响其他家庭成员的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财产继承权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探望权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对其他家庭成员义务的影响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确立了其他家庭成员对夫妻双方的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扶养义务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赡养义务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影响其他家庭成员的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财产分割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债务承担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https://d.book118.com/875300004010011112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婚姻的效力详解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2024-09-18T03:07:49.823</cp:lastPrinted>
  <dcterms:created xsi:type="dcterms:W3CDTF">2024-09-17T19:07:49Z</dcterms:created>
  <dcterms:modified xsi:type="dcterms:W3CDTF">2024-09-17T19:07:51Z</dcterms:modified>
</cp:coreProperties>
</file>