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9D677-92CB-43B5-B012-3162273B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6C7C2-08FF-4CD4-9DB3-AA1FD915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B4D34-0D20-4CE3-9F0F-57C545F32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FA751-C446-4CD6-B677-A9A1521F5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EA9D8-1DAA-476A-9082-3E45F0A0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5396E-259D-41DD-8AA3-4F5906F9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AB0EB-C927-4BE6-9125-E5CEBA9A9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73811-1181-4B92-BEEB-16907C5A9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2F154-201A-49C1-8EE0-B2A0E1382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6593-F143-4D24-84C3-29D2821F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A4C16-F807-4191-B618-A0E05CDF2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004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垃圾分类系统的硬件设备和传感器技术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硬件设备组成与功能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传感器技术应用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硬件设备与传感器技术选型及配置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安装调试与运行维护管理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故障诊断与排除方法分享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垃圾分类系统是一种通过自动识别、分类和处理垃圾的技术，旨在提高垃圾处理效率，减少环境污染。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随着环保意识的提高和技术的进步，垃圾分类系统正朝着智能化、自动化、高效化的方向发展。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包括垃圾投放口、传送带、分类装置、处理设备等，用于实现垃圾的投放、传输、分类和处理。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通过红外传感器、重量传感器、图像识别传感器等，对垃圾进行自动识别和分类，提高分类的准确性和效率。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硬件设备与传感器技术应用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减少垃圾对环境的污染，促进资源的回收利用，推动可持续发展。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提高垃圾处理效率，减轻人工分类的负担，改善城市环境，提升居民生活质量。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通过垃圾分类和回收利用，创造经济价值，推动环保产业的发展。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垃圾分类系统意义及价值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硬件设备组成与功能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用于接收用户投放的垃圾，一般设计为易于投放的形状和大小，并配备有防异味、防溅出的功能。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识别装置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通过图像识别或传感器技术，对投放的垃圾进行快速准确的分类识别，为后续的分拣提供数据支持。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投放口及识别装置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将识别后的垃圾运送至分拣机构，一般使用耐磨、易清洗的材料制成，以确保传送过程的顺畅和卫生。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传送带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根据识别装置提供的分类信息，通过机械臂、气动装置等机构，将垃圾按照不同的类别进行自动分拣。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分拣机构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传送带与分拣机构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压缩装置及存储容器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压缩装置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对分拣后的垃圾进行压缩处理，以减小体积、提高存储效率，同时减少垃圾对环境的污染。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存储容器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用于存放压缩后的垃圾，一般设计为密封性好、易于清洗和更换的容器，以确保垃圾在存储过程中的卫生和安全。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定期对垃圾分类系统的各部件进行清洗，以保证系统的正常运行和延长使用寿命。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清洗装置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类传感器对垃圾分类过程进行实时监控和数据采集，并通过控制系统对硬件设备进行精确控制，确保垃圾分类的准确性和效率。同时，控制系统还可以实现远程监控和管理，方便运维人员对系统进行维护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传感器及控制系统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传感器技术应用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摄像头捕捉图像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图像预处理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分类器识别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通过高清摄像头捕捉垃圾的图像，为后续的图像识别提供数据。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从预处理后的图像中提取出代表垃圾特征的数据，如颜色、形状、纹理等。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对捕捉到的图像进行预处理，包括去噪、增强等操作，以提高图像质量。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利用训练好的分类器对提取的特征进行识别，判断垃圾所属类别。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527" b="55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09" b="57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55" b="142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重量检测技术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压力传感器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在垃圾桶底部安装压力传感器，测量垃圾的重量。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数据转换与传输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将压力传感器测量到的重量数据转换为数字信号，并传输到处理单元。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处理单元对接收到的重量数据进行分析，判断垃圾的大致密度和成分。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发射红外线光束，当垃圾通过时，光束被遮挡产生信号。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红外线发射器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917" b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接收器接收信号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接收器接收到红外线发射器发出的信号，并将其转换为电信号。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对接收到的电信号进行处理，判断垃圾的位置和形状。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红外线检测技术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检测垃圾堆放产生的气体成分和浓度，判断垃圾是否有害或易腐。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67" r="7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气体传感器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监测垃圾桶内温度的变化，判断垃圾是否有自燃或发酵的风险。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测量垃圾的湿度，为垃圾分类和后续处理提供参考数据。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https://d.book118.com/875300044023011101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2024-09-09T09:16:26.673</cp:lastPrinted>
  <dcterms:created xsi:type="dcterms:W3CDTF">2024-09-09T01:16:26Z</dcterms:created>
  <dcterms:modified xsi:type="dcterms:W3CDTF">2024-09-09T01:16:29Z</dcterms:modified>
</cp:coreProperties>
</file>