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72A50-C034-4F4A-8A1B-06D4D655E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24E4D-C4F3-4B7A-84A0-E25B65E9D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BB1FE-FB22-464A-924E-8F17A8F57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04954-277F-4A7A-AF47-68710F907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8A62DD-8963-4C74-A9AF-E3BFB5733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5713D7-DAAE-473A-97C0-FF4998EF8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F18BA6-60F4-473B-A249-024DE4D22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C7026-9529-4B23-BBEA-39B38175D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11256-9DA1-44D1-8B86-063E4BFF4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F292D-9C25-40FC-9D92-64490DA92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4C3F8-C332-4970-83A5-637DE6ADE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0010124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口腔护理PPT制作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正确的口腔护理方法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口腔护理产品推荐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特殊人群的口腔护理建议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常见口腔问题的预防与处理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口腔由唇、齿、舌、腭等结构组成，具有咀嚼、吞咽、言语和呼吸等功能。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48" b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牙齿的作用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93" r="239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口腔与消化系统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082" r="90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牙齿是口腔中最重要的结构之一，用于咀嚼食物，帮助消化和吸收营养。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口腔是消化系统的起始端，食物在口腔中初步消化，为后续的消化过程做准备。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214" b="5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473" r="44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口腔健康与全身健康的关系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口腔感染与全身疾病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口腔感染和炎症可能引发全身性疾病，如心脏病、糖尿病等。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营养吸收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口腔是人体吸收营养的重要通道，健康的口腔有助于保持良好的营养状况。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口腔健康状况影响个体的自信心和心理健康，对生活质量产生积极影响。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3" r="10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牙齿硬组织逐渐被破坏，出现龋洞，严重时可导致牙髓炎和根尖周炎。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牙周组织炎症和破坏，表现为牙龈红肿、出血、牙周袋溢脓等。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口腔黏膜出现圆形或椭圆形的溃疡，疼痛明显，影响进食。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口腔黏膜细胞异常增生形成的恶性肿瘤，早期症状不明显，晚期可能出现疼痛、出血等症状。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通过定期口腔检查，可以及时发现并处理口腔问题，如牙周病、龋齿等，避免病情恶化。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采用正确的刷牙方法，如巴氏刷牙法，每天刷牙两次，每次至少两分钟，以清除牙菌斑和食物残渣，预防口腔感染。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科学刷牙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325" b="83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除了刷牙，使用牙线可以有效清除牙缝间的食物残渣和牙菌斑，减少口腔细菌滋生。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预防口腔疾病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避免食用过多辛辣、油腻、刺激性食物，多食用富含纤维素的蔬菜和水果，有助于保持口气清新。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77" r="1657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养成饭后漱口、早晚刷牙的习惯，及时清除口腔内的食物残渣和细菌，防止口臭。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口腔卫生习惯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在某些情况下，如口腔手术、口腔感染等，使用漱口水可以帮助清洁口腔并抑制细菌滋生。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使用漱口水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保持口气清新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拥有健康、美丽的牙齿和口气清新的口腔，可以增强自信心，提高社交能力。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改善咀嚼功能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健康的牙齿和口腔结构是保证良好咀嚼功能的前提，有助于消化食物和营养吸收。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降低医疗负担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预防口腔疾病可以降低医疗费用和时间成本，减轻家庭和社会负担。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625" b="14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正确的口腔护理方法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667" r="56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刷牙是保持口腔清洁的重要步骤，每天至少刷牙两次，每次至少持续2分钟。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每天刷牙两次，每次至少2分钟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采用正确的刷牙姿势，包括倾斜角度、牙刷与牙齿的角度等，以避免对牙齿和牙龈造成损伤。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正确的刷牙姿势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刷牙时，应特别注意清洁牙齿的咬合面、内外侧面以及牙间隙等区域。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不同区域重点清洁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刷牙技巧与方法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牙线是清洁牙间隙的重要工具，每天至少使用一次牙线，以清除牙菌斑和食物残渣。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每天使用牙线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使用牙线时，应轻轻地将牙线放入牙间隙，并沿牙龈线上下移动，避免过度用力或损伤牙龈。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正确使用牙线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定期更换牙线，避免使用过期或破损的牙线。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注意牙线更换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使用牙线的注意事项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正确使用漱口水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使用漱口水时，应将漱口水含在口中，鼓动腮帮子数次后吐出，以充分冲洗口腔。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注意漱口水使用频率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漱口水不能代替刷牙和牙线，应适当控制使用频率，避免过度依赖。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选择合适的漱口水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根据个人口腔健康状况选择合适的漱口水，如含有酒精、盐、茶多酚等成分的漱口水。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漱口水的选择与使用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https://d.book118.com/875300101244011120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2024-09-23T09:04:41.246</cp:lastPrinted>
  <dcterms:created xsi:type="dcterms:W3CDTF">2024-09-23T01:04:41Z</dcterms:created>
  <dcterms:modified xsi:type="dcterms:W3CDTF">2024-09-23T01:04:43Z</dcterms:modified>
</cp:coreProperties>
</file>