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E00439-7565-4C3F-80B1-A1D4F51F2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25DE57-45AB-4CA0-B958-F5AA67EB6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1FE71C-E818-4E12-BF27-186D0C0F2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4FFA8F-5F99-4682-9CF8-E5547CF35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0FB67A-A615-4427-B8B7-A51487F6B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366976-3AA8-497E-981A-131FF6601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46FCC6-0471-4B8D-B2EE-1F6C3DD15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1D92B4-2663-40FC-91B5-4035B2E3A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3A7B2C-B8CF-4764-8C34-1562A9CC9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918233-2C45-46D7-80E2-5600A394C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2B7CD6-87C7-4872-B96C-7DFC0C1E5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300303324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复习多元共生——世界古代文明的发展(陈绚)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多元共生概念及背景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各大洲古代文明概述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多元共生在世界古代文明中体现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典型案例分析：多元共生在世界古代文明中作用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多元共生理念在现代社会中意义和价值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总结与展望：复习多元共生，传承世界古代文明智慧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多元共生概念及背景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7788" b="778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多元共生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强调多样性存在与共同发展的统一，是一种包容性、开放性的发展理念。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指不同文化、民族、国家等多样性存在。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指不同文化、民族、国家等在相互尊重、平等互利基础上共同发展。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多元共生定义与内涵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地理环境多样性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不同地理环境孕育了不同的文明类型。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民族迁徙与交融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民族迁徙促进了不同文化的交流与融合。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生产力发展与技术进步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生产力发展推动社会进步，技术进步促进文明交流。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世界古代文明发展背景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文明史观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认为每个文明都有其独特价值和贡献，应尊重并理解各种文明。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全球史观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强调全球范围内各文明间的互动与影响，将世界历史看作一个整体来研究。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比较研究法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通过对不同文明间的比较，揭示其异同点及各自特色。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多元共生理念在历史学中应用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各大洲古代文明概述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作为中国文明的发源地，黄河和长江流域孕育了丰富的古代文化，如夏、商、周等朝代。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黄河-长江流域文明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印度河流域是古代印度文明的发源地，代表文化有哈拉帕和摩亨佐-达罗等。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印度河流域文明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中亚地区是古代丝绸之路的重要枢纽，孕育了多种文化和宗教，如波斯、希腊、罗马、印度等文化的交融。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中亚文明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亚洲古代文明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尼罗河流域文明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古埃及文明是尼罗河流域的代表性文明，建造了金字塔、神庙等伟大建筑，并创造了象形文字。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西非文明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西非地区有着丰富的古代文明，如加纳、马里等王国，发展了独特的文化和宗教。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东非文明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东非地区的古代文明包括阿克苏姆王国等，与阿拉伯世界有着密切的贸易和文化交流。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非洲古代文明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古希腊文明是爱琴海地区的代表性文明，创造了哲学、戏剧、艺术等领域的众多成就。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爱琴海文明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古罗马文明在意大利半岛兴起，通过征服意大利和地中海地区，建立了庞大的罗马帝国，成为欧洲文化的代表。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罗马文明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中欧地区的古代文明包括日耳曼、凯尔特等文化，对欧洲历史和文化产生了深远影响。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中欧文明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553" b="1655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欧洲古代文明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阿兹特克文明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阿兹特克文明是墨西哥地区的代表性文明，以农业和贸易为基础，建造了宏伟的城市和金字塔。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印加文明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印加文明是南美洲的代表性文明，以农业和手工业为基础，建造了马丘比丘等著名遗址。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玛雅文明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玛雅文明是中美洲的代表性文明，创造了独特的象形文字和复杂的数学体系，建造了众多金字塔和神庙。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美洲古代文明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多元共生在世界古代文明中体现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大航海时代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欧洲人探索新航路，与美洲、非洲、亚洲等地文明发生交流，引发文化碰撞与融合。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阿拉伯商人的角色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在古代文明交流中，阿拉伯商人扮演了重要角色，他们不仅进行贸易往来，还传播了宗教、文化、科技等。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古代丝绸之路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连接了东西方文明，促进了贸易、宗教、科技、艺术等领域的交流。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不同地区间文化交流与融合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https://d.book118.com/875300303324011102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2024-09-11T23:23:21.331</cp:lastPrinted>
  <dcterms:created xsi:type="dcterms:W3CDTF">2024-09-11T15:23:21Z</dcterms:created>
  <dcterms:modified xsi:type="dcterms:W3CDTF">2024-09-11T15:23:23Z</dcterms:modified>
</cp:coreProperties>
</file>