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3A4D8-82F1-4C2D-A635-DB6C745E5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1FCDB-9360-42DF-8F39-7B65BE210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A21AF-48C3-44C1-A3D7-272CCC65E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DB7EC-D94A-4548-8946-DD453A4A7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A93A88-7C35-4974-8C24-A9E6BA3A1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27711F-6DE5-49D1-BAF9-BE23A2E98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CF70E0-A87C-4B70-9F79-402332D89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6F4AC-E0BE-4329-A990-7BAFF0D80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D7450-AC22-4AAA-A8D1-E5EEB1866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4B961-A330-47DE-A525-B08A66E80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5EF62-A663-4E20-8F10-9969F4341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02022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如何预防关节损伤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关节损伤的常见原因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预防关节损伤的方法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关节损伤的早期发现与处理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特殊人群的关节保护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关节损伤的康复与治疗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关节损伤的常见原因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380" b="163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59" b="156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运动伤害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运动前热身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进行任何运动前，应进行适当的热身活动，如慢跑、拉伸等，以增加关节的灵活性和血液循环。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选择合适的运动方式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根据个人身体状况和运动能力选择适合的运动方式，避免过度剧烈或高风险的运动。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使用防护装备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在进行可能对关节造成冲击或摩擦的运动时，应穿戴适当的防护装备，如护膝、护腕等。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科学训练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遵循科学的训练方法，逐步增加运动量和强度，避免过度训练导致的关节损伤。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注意身体反应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在运动过程中，应密切关注身体的反应，如出现关节疼痛、肿胀等不适症状时，应及时停止运动并寻求专业医生的建议。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控制运动强度和时间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避免长时间或高强度的运动，合理安排休息时间，以减轻关节负担。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过度使用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加强安全教育，提高对意外事故的防范意识，如遵守交通规则、注意工作安全等。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采取安全措施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学习急救知识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在可能发生意外事故的环境中，应采取必要的安全措施，如佩戴安全带、使用防护栏等。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了解基本的急救知识，如关节扭伤、脱位的处理方法，以便在意外发生时能够及时正确地处理。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意外事故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预防关节损伤的方法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选择适合自己的运动方式，如慢跑、散步、游泳等，避免剧烈运动或过度运动。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在运动前进行适当的热身活动，运动后进行拉伸放松，有助于预防关节损伤。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热身和拉伸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根据自身身体状况合理安排运动强度和时间，避免长时间连续运动。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运动强度和时间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合理搭配饮食，减少高热量、高脂肪食物的摄入，保持健康的体重范围。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适当增加有氧运动，如快走、慢跑、游泳等，有助于控制体重和预防关节损伤。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增加有氧运动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定期进行身体检查，及时发现并控制体重问题。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保持健康体重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调整工作姿势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在工作或学习中保持正确的姿势，避免长时间保持同一姿势，减轻关节压力。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保证充足的休息时间，避免长时间连续使用关节，减轻关节负担。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避免过度使用关节，如频繁爬楼梯、长时间站立等。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进行适当的肌肉力量训练，特别是关节周围的肌肉，有助于增强关节稳定性。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进行力量训练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进行平衡训练，如瑜伽、太极等，有助于提高关节的稳定性和灵活性。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定期进行身体检查，了解自己的身体状况，根据医生建议进行适当的锻炼和康复。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增强关节周围肌肉的力量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关节损伤的早期发现与处理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https://d.book118.com/875302022234011110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2024-09-16T02:16:56.002</cp:lastPrinted>
  <dcterms:created xsi:type="dcterms:W3CDTF">2024-09-15T18:16:56Z</dcterms:created>
  <dcterms:modified xsi:type="dcterms:W3CDTF">2024-09-15T18:16:58Z</dcterms:modified>
</cp:coreProperties>
</file>