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6CA4A-3F0F-4F11-A9AE-78C39549E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2093D-43B4-41B2-9D9E-37FCDB58C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23D99-1E46-438C-A081-5903D92D5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50A2C-608B-4DC3-81B7-355990CCC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CF3617-1B01-4825-B7AF-C1A7E8489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BBFDCB-2685-46F1-A695-6C520E3E8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075ABE-54B4-4E38-931C-2C82AB8F5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7B11A-DD79-4C46-84B3-414554B52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D144C-41B6-415E-8984-BEA4F43D5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0F254-83F5-41CF-8C72-AF0DD73B9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9C8EF-F2AE-43E4-AE4C-1479716F3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030320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水利水电工程量控制要点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工程量控制概述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水利水电工程特点分析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工程量清单编制与审查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工程变更与索赔管理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工程进度款支付与结算管理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工程量控制案例分析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工程量控制概述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工程量控制是指在水利水电工程建设过程中，对工程量进行科学、合理的管理和控制，以确保工程建设的顺利进行和投资效益的最大化。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工程量控制定义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水利水电工程通常具有投资大、建设周期长、技术复杂等特点，因此，对工程量进行有效控制是确保工程质量和效益的关键环节。通过工程量控制，可以实现资源的优化配置，降低建设成本，提高工程效益。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工程量控制重要性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工程量控制定义与重要性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工程量控制目标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确保工程建设的顺利进行；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降低建设成本，提高投资效益；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工程量控制目标与原则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工程量控制目标与原则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优化资源配置，提高资源利用效率。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工程量控制原则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全面性原则：工程量控制应贯穿于工程建设的全过程，涉及各个专业和环节；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工程量控制应以科学的方法和手段为基础，确保数据的准确性和可靠性；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工程量控制应以经济效益为中心，追求最佳的投资效益；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工程量控制应具有可操作性，方便实施和管理。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工程量控制目标与原则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制定工程量控制计划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根据工程建设的特点和要求，制定详细的工程量控制计划，明确控制的目标、范围、方法和时间表等。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工程量数据采集与整理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按照工程量控制计划的要求，对工程建设过程中的各项数据进行采集和整理，确保数据的准确性和完整性。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工程量分析与评估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对采集到的工程量数据进行深入分析和评估，找出存在的问题和潜在的风险，提出相应的改进措施和建议。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工程量调整与优化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根据工程量分析和评估的结果，对工程建设过程中的工程量进行适时调整和优化，确保工程建设的顺利进行和投资效益的最大化。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工程量控制效果评价与反馈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对工程量控制的效果进行评价和反馈，总结经验教训，不断完善和改进工程量控制的方法和手段。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工程量控制流程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水利水电工程特点分析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939" r="38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70" r="318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986" r="339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包括水库、堤防、水闸、泵站、水电站等。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水利水电工程具有投资规模大、建设周期长、技术复杂、涉及面广等特点。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水利水电工程类型及特点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包括场地平整、施工道路修建、生产生活设施搭建等。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主体工程施工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施工辅助工程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包括土石方开挖、混凝土浇筑、金属结构安装等。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包括导流工程、截流工程、排水工程等。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水利水电工程施工过程分析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水利水电工程影响因素识别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包括地质条件、水文气象条件、自然灾害等。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人为因素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包括设计水平、施工质量、管理水平等。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社会经济因素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包括政策变化、市场需求变化、物价波动等。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工程量清单编制与审查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根据水利水电工程的设计图纸和文件，详细列出各项工程的名称、规格、数量等。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417" r="144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设计图纸和文件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遵循国家及行业相关工程量计算规则，确保工程量计算的准确性和规范性。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工程量计算规则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结合施工组织设计，考虑施工方法和工艺，合理划分工程量和确定工程单价。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施工组织设计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工程量清单编制依据及方法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清单项目完整性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审查清单项目是否全面，有无漏项或重复项。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工程量准确性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核实工程量计算是否准确，有无多算或少算现象。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计价合理性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检查工程单价是否合理，是否符合市场价格水平。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审查程序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按照编制单位自审、业主或监理单位初审、专家评审等程序进行审查。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工程量清单审查内容及程序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提高编制人员的业务水平和责任意识，确保清单编制质量。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加强编制人员培训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强化与设计单位沟通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引入第三方审核机制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建立奖惩机制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及时与设计单位沟通，确保设计图纸和文件的准确性。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引入专业机构对工程量清单进行审核，提高清单的准确性和公正性。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对清单编制质量优秀的单位或个人给予奖励，对编制质量差的单位或个人进行惩罚。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提高工程量清单编制质量措施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https://d.book118.com/875303032000011110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2024-09-15T00:57:12.706</cp:lastPrinted>
  <dcterms:created xsi:type="dcterms:W3CDTF">2024-09-14T16:57:12Z</dcterms:created>
  <dcterms:modified xsi:type="dcterms:W3CDTF">2024-09-14T16:57:14Z</dcterms:modified>
</cp:coreProperties>
</file>