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WIJEFT+SCBDLI+ArialMT"/>
      <p:regular r:id="rId17"/>
    </p:embeddedFont>
    <p:embeddedFont>
      <p:font typeface="JDTKAF+MS-UIGothic"/>
      <p:regular r:id="rId18"/>
    </p:embeddedFont>
    <p:embeddedFont>
      <p:font typeface="ENOJLG+RLOBVP+MicrosoftYaHei-Bold"/>
      <p:regular r:id="rId19"/>
    </p:embeddedFont>
    <p:embeddedFont>
      <p:font typeface="QRKNLI+UAPKCC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C2427-3FEF-4028-A6FB-C07EF10BD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C13DC-9A04-4E52-8413-0466C0028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E7670-55A8-4295-8003-3DF9E97F3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F5241-5F3A-4109-8DE5-2F2BF907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58AD4-F983-4406-88F0-4BCFC8D4D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9FC305-6DEF-473D-9F61-FCA46CE82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6F0EF4-B958-4892-9ABA-A9D2BCB72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A33AA-6D40-4FF6-A594-0A50827A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B4203-0C6F-471E-A142-A122DF508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B073F-FFAD-4F10-956B-68049C0F4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A6C7D-4485-4491-9163-A895CDAFE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10204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128585"/>
            <a:ext cx="4439861" cy="134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IJEFT+SCBDLI+ArialMT"/>
                <a:cs typeface="WIJEFT+SCBDL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结脑</a:t>
            </a:r>
            <a:r>
              <a:rPr sz="2400">
                <a:solidFill>
                  <a:srgbClr val="FFFFFF"/>
                </a:solidFill>
                <a:latin typeface="JDTKAF+MS-UIGothic"/>
                <a:cs typeface="JDTKAF+MS-UIGothic"/>
              </a:rPr>
              <a:t>患者功能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锻炼</a:t>
            </a:r>
            <a:r>
              <a:rPr sz="2400">
                <a:solidFill>
                  <a:srgbClr val="FFFFFF"/>
                </a:solidFill>
                <a:latin typeface="JDTKAF+MS-UIGothic"/>
                <a:cs typeface="JDTKAF+MS-UIGothic"/>
              </a:rPr>
              <a:t>的重要性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IJEFT+SCBDLI+ArialMT"/>
                <a:cs typeface="WIJEFT+SCBDL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结脑</a:t>
            </a:r>
            <a:r>
              <a:rPr sz="2400">
                <a:solidFill>
                  <a:srgbClr val="FFFFFF"/>
                </a:solidFill>
                <a:latin typeface="JDTKAF+MS-UIGothic"/>
                <a:cs typeface="JDTKAF+MS-UIGothic"/>
              </a:rPr>
              <a:t>患者功能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锻炼</a:t>
            </a:r>
            <a:r>
              <a:rPr sz="2400">
                <a:solidFill>
                  <a:srgbClr val="FFFFFF"/>
                </a:solidFill>
                <a:latin typeface="JDTKAF+MS-UIGothic"/>
                <a:cs typeface="JDTKAF+MS-UIGothic"/>
              </a:rPr>
              <a:t>的方法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改善生活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NOJLG+RLOBVP+MicrosoftYaHei-Bold"/>
                <a:cs typeface="ENOJLG+RLOBVP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NOJLG+RLOBVP+MicrosoftYaHei-Bold"/>
                <a:cs typeface="ENOJLG+RLOBVP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防并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功能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锻炼还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可以促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进肠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道蠕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防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便秘等消化系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症，减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患者的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痛苦。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促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康复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功能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锻炼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可以帮助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结脑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患者恢复肌肉力量、关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灵活性和平衡能力，促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能的恢复，加速康复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功能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锻炼还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可以提高患者的自信心和自我管理能力，使其更好地适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社会生活，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重返工作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岗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位或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床上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锻炼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JDTKAF+MS-UIGothic"/>
                <a:cs typeface="JDTKAF+MS-UIGothic"/>
              </a:rPr>
              <a:t>床上翻身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桥</a:t>
            </a:r>
            <a:r>
              <a:rPr sz="1550" spc="25">
                <a:solidFill>
                  <a:srgbClr val="45AE37"/>
                </a:solidFill>
                <a:latin typeface="JDTKAF+MS-UIGothic"/>
                <a:cs typeface="JDTKAF+MS-UIGothic"/>
              </a:rPr>
              <a:t>式运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坐位平衡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JDTKAF+MS-UIGothic"/>
                <a:cs typeface="JDTKAF+MS-UIGothic"/>
              </a:rPr>
              <a:t>静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1550" spc="25">
                <a:solidFill>
                  <a:srgbClr val="45AE37"/>
                </a:solidFill>
                <a:latin typeface="JDTKAF+MS-UIGothic"/>
                <a:cs typeface="JDTKAF+MS-UIGothic"/>
              </a:rPr>
              <a:t>平衡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550" spc="25">
                <a:solidFill>
                  <a:srgbClr val="FFFFFF"/>
                </a:solidFill>
                <a:latin typeface="JDTKAF+MS-UIGothic"/>
                <a:cs typeface="JDTKAF+MS-UIGothic"/>
              </a:rPr>
              <a:t>平衡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患者坐在椅子上，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行前后左右移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身体、旋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身体等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作，提高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DTKAF+MS-UIGothic"/>
                <a:cs typeface="JDTKAF+MS-UIGothic"/>
              </a:rPr>
              <a:t>衡能力。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站立和步行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JDTKAF+MS-UIGothic"/>
                <a:cs typeface="JDTKAF+MS-UIGothic"/>
              </a:rPr>
              <a:t>站立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JDTKAF+MS-UIGothic"/>
                <a:cs typeface="JDTKAF+MS-UIGothic"/>
              </a:rPr>
              <a:t>步行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手部精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细动</a:t>
            </a:r>
            <a:r>
              <a:rPr sz="3000">
                <a:solidFill>
                  <a:srgbClr val="45AE37"/>
                </a:solidFill>
                <a:latin typeface="JDTKAF+MS-UIGothic"/>
                <a:cs typeface="JDTKAF+MS-UIGothic"/>
              </a:rPr>
              <a:t>作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JDTKAF+MS-UIGothic"/>
                <a:cs typeface="JDTKAF+MS-UIGothic"/>
              </a:rPr>
              <a:t>抓握</a:t>
            </a: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JDTKAF+MS-UIGothic"/>
                <a:cs typeface="JDTKAF+MS-UIGothic"/>
              </a:rPr>
              <a:t>手眼</a:t>
            </a: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协调训练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https://d.book118.com/875310204211011114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WIJEFT+SCBDLI+ArialMT</vt:lpstr>
      <vt:lpstr>Times New Roman</vt:lpstr>
      <vt:lpstr>SimSun</vt:lpstr>
      <vt:lpstr>JDTKAF+MS-UIGothic</vt:lpstr>
      <vt:lpstr>ENOJLG+RLOBVP+MicrosoftYaHei-Bold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2024-09-21T16:40:50.463</cp:lastPrinted>
  <dcterms:created xsi:type="dcterms:W3CDTF">2024-09-21T08:40:50Z</dcterms:created>
  <dcterms:modified xsi:type="dcterms:W3CDTF">2024-09-21T08:40:51Z</dcterms:modified>
</cp:coreProperties>
</file>