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47789-A754-4DB0-B349-2FEA57B4A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ED2A0-C766-4FE3-B2F9-2F9C7FC6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BEE3D-FF47-4801-9148-71D6B2E4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06F5B-CB7E-4BA7-A160-3F708143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00B3E-2345-402D-BAF4-4546E0FA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E910C-DF3E-4F5E-984F-9854D208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8F77E-9A9C-4CA0-AAD5-EF12BC80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34596-2EF6-4C04-A730-1436B6DD1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B18A4-E799-46E3-9153-608B427E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D8BA7-CACC-4B08-A31D-DBB75DFD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16013-BB9C-4108-9F54-494CD0AC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10230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某年消毒产品生产企业卫生规范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消毒产品生产企业卫生要求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原料与辅料卫生要求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生产过程卫生控制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人员健康与培训管理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质量管理体系建立与运行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为了保障消毒产品的卫生质量和安全，规范消毒产品生产企业的行为和管理，提高消毒产品的生产水平。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随着消毒产品市场的不断扩大和消费者对卫生质量要求的提高，需要制定相应的卫生规范来指导消毒产品生产企业的生产和管理。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规范消毒产品生产企业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本规范适用于所有生产消毒产品的企业，包括消毒剂、消毒器械、卫生用品等消毒产品的生产企业。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本规范的适用对象主要是消毒产品生产企业的管理者、生产人员、质量管理人员以及其他相关人员。同时，也可以作为卫生监督部门对消毒产品生产企业进行卫生监督的依据。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消毒产品生产企业卫生要求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应远离污染源，周围环境整洁，地势干燥，交通便利。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厂区选址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应合理划分生产区、生活区、办公区等，各区之间保持适当距离或采取必要的隔离措施。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厂区内应进行适当的绿化和美化，营造良好的生产环境。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绿化与美化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厂区环境与布局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车间布局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地面与墙壁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天花板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门窗与通风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生产车间卫生要求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应合理布局生产设备、工具、物料等，确保生产流程顺畅，避免交叉污染。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应采用防滑、耐腐蚀、易清洗的材料，保持清洁干燥，无裂缝、无霉味。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应选用无毒、无味、防霉、易清洁的材料，保持清洁无灰尘。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应设置合理的门窗，保持车间通风良好，防止异味和潮湿。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应选用符合卫生要求的设备和工具，避免使用易生锈、易腐蚀、难清洗的设备和工具。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应定期对设备进行维护保养，确保设备运转正常，防止设备故障对产品造成污染。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应对生产工具进行定期清洗和消毒，保持工具清洁卫生，防止交叉污染。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工具清洗与消毒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应设置专门的废弃物收集容器，及时清理生产过程中的废弃物和垃圾，保持生产环境整洁。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设备与工具卫生要求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原料与辅料卫生要求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选择具有良好信誉和合规记录的供应商，确保原料来源可靠。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对每批进货的原料进行检验，确保其符合相关卫生标准和规定。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详细记录原料的名称、规格、数量、生产日期、供应商等信息，以便追溯。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辅料选择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选用符合卫生要求的辅料，避免使用对人体有害或对环境造成污染的辅料。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根据生产工艺和产品需求，合理控制辅料的使用量，确保产品质量和安全。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辅料更换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定期评估辅料的性能和安全性，如有需要，及时更换更合适的辅料。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辅料选择与使用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按照原料和辅料的种类、性质进行分类存放，避免相互混淆或交叉污染。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定期对原料和辅料进行盘点，确保账物相符，及时发现并处理过期或变质的物料。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对原料和辅料进行明确的标识，包括名称、规格、生产日期、保质期等信息，方便识别和管理。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原料和辅料应存放在干燥、通风、避光的专用仓库中，防止潮湿、霉变和污染。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储存与保管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生产过程卫生控制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80" r="1958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优化设备布局，减少生产过程中的污染环节，提高生产效率。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制定详细的生产工艺流程图，明确原料、半成品、成品在生产线上的流向和操作步骤。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洁净区设置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根据产品特性和生产工艺要求，合理设置洁净区，确保生产环境符合卫生标准。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https://d.book118.com/875310230030011043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2024-09-04T18:15:44.476</cp:lastPrinted>
  <dcterms:created xsi:type="dcterms:W3CDTF">2024-09-04T10:15:44Z</dcterms:created>
  <dcterms:modified xsi:type="dcterms:W3CDTF">2024-09-04T10:15:46Z</dcterms:modified>
</cp:coreProperties>
</file>