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3471D-9E31-4DC2-8FD9-5BF42560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86D99-A541-435F-9AD0-8B5C1174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7291-20EC-4AEF-B727-09770A5D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F3143-B2C5-4179-A87B-4A165AD1E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716ED-496D-42D2-9115-3DE6B275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0478C-B6E3-4A29-8D7D-E9BB3462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758F2-A623-451C-ACAF-EFFBF9B6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811B6-6962-43DC-A43E-1D0D97E5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FB947-8698-42B4-9032-65212C03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46EE7-B176-4F47-84C5-4716BB3A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74BA6-259A-4495-A1C7-F65C1108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122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营销创意策划的定义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营销创意策划的构成要素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43" r="26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什么是营销创意策划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营销创意策划是一种创新性的思维过程，旨在通过独特的创意和策略，将产品或服务推向市场并吸引目标客户。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它涉及市场调研、品牌定位、产品创新、渠道拓展等多个方面，旨在提高品牌知名度和市场份额。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营销创意策划是现代企业成功的关键因素之一，它能够提高品牌知名度和忠诚度，促进销售增长和市场份额提升。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在竞争激烈的市场环境中，优秀的营销创意策划能够使企业脱颖而出，赢得消费者的青睐和信任。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营销创意策划的重要性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营销创意策划的核心在于创新，通过独特的创意和策略打破市场常规，吸引消费者的注意力。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营销创意策划需要紧密围绕企业的市场目标和战略，确保策划方案的有效性和针对性。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营销创意策划应以消费者需求和心理为基础，深入了解目标客户的需求和偏好，提供满足其需求的产品或服务。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营销创意策划需要基于市场调研和数据分析，了解市场趋势和竞争态势，为策划方案的制定提供数据支持。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营销创意策划的核心理念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明确产品的目标市场、消费者群体和竞争优势，确保产品在市场上的独特性和吸引力。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通过创新设计、功能、品质、服务等手段，使产品在同类产品中脱颖而出，满足消费者需求。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通过品牌名称、标志、包装等视觉元素，塑造独特的品牌形象，提升品牌知名度和美誉度。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分析产品的生产成本、研发成本、营销成本等，为制定价格策略提供依据。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263" r="1926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根据市场竞争对手的价格水平，制定具有竞争力的价格策略。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运用消费者心理，采用折扣、优惠、套餐等方式，提高消费者购买意愿。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根据产品特点和市场状况，选择合适的销售渠道，如线上渠道、线下渠道等。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建立有效的渠道管理体系，维护渠道秩序，确保渠道成员的利益。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83" r="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通过开拓新渠道、合作共赢等方式，扩大销售网络和市场份额。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根据市场需求和消费者心理，设计具有吸引力的促销活动，如折扣、赠品、试用等。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20" r="1582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运用广告、公关、社交媒体等多种宣传手段，提高促销活动的知名度和影响力。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对促销活动的效果进行评估和总结，为后续的促销策划提供经验和教训。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通过商标注册、专利申请等方式，保护品牌的合法权益不受侵犯。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明确品牌的核心理念、价值观和目标消费者群体，塑造独特的品牌形象。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运用广告、公关、社交媒体等多种传播手段，提高品牌知名度和美誉度。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营销创意策划的流程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明确调研的目的和重点，为后续的策划提供数据支持。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对收集到的数据进行整理、分类、统计和分析，挖掘有价值的信息。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通过问卷、访谈、观察等方式，收集关于市场、消费者、竞品等方面的信息。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将分析结果整理成书面报告，为后续的策划提供依据。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https://d.book118.com/875311220300011110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2024-09-16T04:20:24.635</cp:lastPrinted>
  <dcterms:created xsi:type="dcterms:W3CDTF">2024-09-15T20:20:24Z</dcterms:created>
  <dcterms:modified xsi:type="dcterms:W3CDTF">2024-09-15T20:20:26Z</dcterms:modified>
</cp:coreProperties>
</file>