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21BA43-3FB8-4E53-951A-D5565E545B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410C3F-727F-493E-A39D-4C79F384BD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45CF23-AC25-4BCD-8078-310F034785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216EA4-7EEB-4017-A330-7E92385BAC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9BEE57-3FFF-47CE-98EA-2F858FBE20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FD5515-80C9-4432-B20A-4D9E09DBDF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2EE146-0BD2-4769-9E09-79BE71AF92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554AD4-2B69-4E22-A88D-C90E13A3D7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DA02C0B-A4C3-46AA-9A08-DD510EE723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0ED644-9647-4403-BE7E-10EFF7F3BB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ADF42A-0C82-42BE-B7DD-54B512E37D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5311331330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会计专业知识总结</a:t>
            </a:r>
          </a:p>
        </p:txBody>
      </p:sp>
      <p:sp>
        <p:nvSpPr>
          <p:cNvPr id="4" name="TextBox 4"/>
          <p:cNvSpPr txBox="1"/>
          <p:nvPr/>
        </p:nvSpPr>
        <p:spPr>
          <a:xfrm>
            <a:off x="1219200"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lumMod val="60000"/>
                    <a:lumOff val="40000"/>
                    <a:alpha val="100000"/>
                  </a:schemeClr>
                </a:solidFill>
                <a:latin typeface="Microsoft Yahei"/>
                <a:ea typeface="Microsoft Yahei"/>
                <a:cs typeface="Microsoft Yahei"/>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财务报表与分析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成本管理与控制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税务规划与纳税申报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企业内部控制与审计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会计电算化与信息系统</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会计基础知识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会计是以货币为主要计量单位，运用专门的方法，对企业、机关单位或其他经济组织的经济活动进行连续、系统、全面地反映和监督的一项经济管理活动。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会计定义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会计的基本职能包括会计核算和会计监督。会计核算职能，是指会计以货币为主要计量单位，对特定主体的经济活动进行确认、计量和报告。会计监督职能，是指对特定主体经济活动和相关会计核算的真实性、合法性和合理性进行审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会计职能</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会计定义与职能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会计假设与原则</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会计假设：会计假设包括会计主体、持续经营、会计分期和货币计量。会计主体假设是指会计工作服务的特定对象，是企业会计确认、计量和报告的空间范围。持续经营假设是指在可以预见的将来，企业将会按当前的规模和状态继续经营下去，不会停业，也不会大规模削减业务。会计分期假设是指将一个企业持续经营的生产经营活动划分为一个个连续的、长短相同的期间。货币计量假设是指会计主体在财务会计确认、计量和报告时以货币计量，反映会计主体的生产经营活动。</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会计原则：会计原则包括客观性、相关性、明晰性、可比性、实质重于形式、重要性、谨慎性和及时性等。这些原则要求会计信息应当真实可靠、内容完整；与财务报告使用者的经济决策需要相关；清晰明了，便于财务报告使用者理解和使用；相互可比；按照交易或事项的经济实质进行会计确认、计量和报告；反映与企业财务状况、经营成果和现金流量有关的所有重要交易或者事项；保持应有的谨慎，不应高估资产或者收益、低估负债或者费用；及时地进行确认、计量和报告，不得提前或延后。</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会计要素</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会计要素是对会计对象所作的基本分类，是会计核算对象的具体化，是用于反映会计主体财务状况和经营成果的基本单位。会计要素包括资产、负债、所有者权益、收入、费用和利润。</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会计科目</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会计科目是对会计要素对象的具体内容进行分类核算的类目。会计科目按其所提供信息的详细程度及其统驭关系不同，又分为总分类科目和明细分类科目。总分类科目是对会计要素具体内容进行总括分类，提供总括信息的会计科目，如“应收账款”、“原材料”等科目。明细分类科目是对总分类科目作进一步分类、提供更详细更具体会计信息科目，如“应收账款”科目按债务人名称设置明细科目，反映应收账款具体对象。</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会计要素与科目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会计等式揭示了会计要素之间的联系，是复式记账、试算平衡和编制会计报表的理论依据。会计等式包括资产=负债+所有者权益和收入-费用=利润两个基本等式。第一个等式反映了企业在某一特定日期的财务状况，第二个等式反映了企业在一定会计期间的经营成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复式记账法</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复式记账法是以资产与权益平衡关系作为记账基础，对于每一笔经济业务，都要以相等的金额在两个或两个以上相互联系的账户中进行登记，系统地反映资金运动变化结果的一种记账方法。复式记账法的理论依据是“资产=负债+所有者权益”的会计等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会计等式</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会计等式与复式记账法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财务报表与分析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资产负债表是反映企业在某一特定日期全部资产、负债和所有者权益情况的会计报表，是企业经营活动的静态体现。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构成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资产负债表主要由资产、负债和所有者权益三大部分组成。资产部分包括流动资产和非流动资产，负债部分包括流动负债和非流动负债。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编制方法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资产负债表采用账户式结构，分为左右两方，左方列示资产项目，右方列示负债和所有者权益项目。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资产负债表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8431" r="843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利润表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利润表是反映企业在一定会计期间的经营成果的会计报表。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构成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利润表主要包括收入、费用和利润三大要素。收入减去费用得到利润，利润分为营业利润、利润总额和净利润。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编制方法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利润表采用多步式结构，通过计算不同层次的利润来反映企业的经营成果。</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现金流量表是反映企业在一定会计期间现金和现金等价物流入和流出的报表。</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现金流量表主要分为经营活动、投资活动和筹资活动三个部分。每个部分又分为现金流入和现金流出两个方面。</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金流量表采用直接法和间接法两种方法编制。直接法通过列示现金收入和现金支出的主要类别来反映企业经营活动现金流量，间接法以净利润为起点，通过调整不涉及现金的收入、费用、营业外收支以及经营性应收应付等项目的增减变动来计算经营活动现金流量。</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定义</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构成</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编制方法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现金流量表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719" r="2571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比率分析法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通过计算各种比率指标来确定财务活动变动程度的方法，包括构成比率、效率比率和相关比率等。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趋势分析法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将两期或连续数期财务报告中相同指标进行对比，确定其增减变动的方向、数额和幅度，以揭示企业财务状况和经营成果的变动趋势的一种方法。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因素分析法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依据分析指标与其影响因素的关系，从数量上确定各因素对分析指标影响方向和影响程度的一种方法。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财务报表分析方法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成本管理与控制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成本定义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成本是企业在生产经营过程中所耗费的各种资源的经济价值，是反映企业生产经营活动的一项综合性指标。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成本分类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成本可以按照不同的标准进行分类，如按经济性质可分为劳动成本、资本成本和土地成本；按行为可分为制造成本、销售成本和管理成本；按时间可分为历史成本和未来成本等。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11167" b="11167"/>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成本概念及分类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实际成本核算</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以实际发生的各项耗费为依据进行成本核算，适用于规模较大、管理较规范的企业。</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75" r="13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标准成本核算</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以预先制定的标准成本为基础，将实际成本与标准成本进行比较，分析差异原因并采取措施加以控制，适用于产品品种较少、生产较稳定的企业。</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作业成本核算</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以作业为核算对象，通过成本动因来确认和计量作业量，进而以作业量为基础分配间接费用的成本核算方法，适用于生产流程复杂、间接费用占比较大的企业。</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成本核算方法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125" r="81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成本控制原则</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包括全面控制原则、经济效益原则、责权利相结合原则等。</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成本控制方法</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包括目标成本控制、标准成本控制、预算控制等。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降低成本途径</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包括优化产品设计、提高生产效率、降低采购成本、减少库存积压等。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成本控制与降低成本途径</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https://d.book118.com/875311331330011114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2024-09-22T04:47:51.512</cp:lastPrinted>
  <dcterms:created xsi:type="dcterms:W3CDTF">2024-09-21T20:47:51Z</dcterms:created>
  <dcterms:modified xsi:type="dcterms:W3CDTF">2024-09-21T20:47:53Z</dcterms:modified>
</cp:coreProperties>
</file>