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7B048-2038-4F54-A5CA-51AC8DA2F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BA53B-15FF-4DC5-94B6-14077ED0A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CDEE4-902C-450B-B6E5-A0E963D83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A6C35-160E-4C48-98D2-6F23AC158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8E9CAF-42FA-4E06-BC9C-1C21C3195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CA43D3-93C8-49D7-9CFA-6FFF06446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16EA9F-57C5-42F4-8CE4-C6623D96C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B3C42-799B-4F9A-B75D-3A2173BB2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F3A7A-822D-4E45-8047-D59CD5994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B0B0D-E950-4E3B-945F-B5EF796EF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10DB4-2AB8-4249-92AB-97F803FE6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11342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教师如何在教育思想专著中展示专业礼仪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教师专业形象塑造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教育教学过程中的礼仪规范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与学生、家长和同事交往中的礼仪实践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参加学术会议和研讨活动中的礼仪表现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49" b="1654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914" b="13914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作为教师，展示专业礼仪可以塑造良好的个人形象，让学生和家长感受到教师的专业素养和教育魅力。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营造和谐氛围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礼仪是人际交往的润滑剂，通过展示礼仪，教师可以与学生、家长、同事等建立良好的关系，营造和谐的教育氛围。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提升教育效果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教师在教育思想专著中展示专业礼仪，可以让学生感受到教师的尊重和关注，从而提升学生的学习积极性和教育效果。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尊重读者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谦虚谨慎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教育思想专著中的礼仪体现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在专著中，教师应尊重读者的时间和认知水平，避免使用过于晦涩难懂的词汇和语句，让读者能够轻松理解教师的教育思想和理念。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教师在专著中应清晰表达自己的教育思想和理念，避免使用模糊、含糊不清的措辞，让读者能够准确理解教师的观点和意图。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教师在专著中应保持谦虚谨慎的态度，避免过度夸大自己的教育成果和贡献，同时也要尊重其他教育工作者的贡献和成果。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在专著的撰写过程中，教师应注重细节，包括文献引用、图表制作、排版印刷等方面，都要符合学术规范和出版要求，以展示教师的专业素养和严谨态度。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教师专业形象塑造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穿着整洁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教师应时刻保持衣着整洁，避免穿着过于随意或花哨的服装。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发型得体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教师的发型应简洁大方，避免过于夸张或奇特的造型。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面部清洁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教师应保持面部清洁，避免浓妆艳抹，以自然淡妆为宜。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仪表整洁大方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坐姿端正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在坐着时，教师应保持端正的坐姿，避免懒散或随意。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站姿挺拔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教师应保持挺拔的站姿，展现出自信和专业素养。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行走稳健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教师在行走时应保持稳健的步伐和姿态，避免慌张或急躁。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举止文雅得体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教师应使用标准的普通话进行教学和交流，避免使用方言或土语。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使用普通话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教师的语言表达应流畅自然，避免口头禅、重复或停顿过多。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表达流畅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教师在使用词汇时应准确恰当，避免使用生僻字或过于专业的术语。同时，要注意用词文雅，避免粗俗或不当的用语。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语言表达清晰准确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教育教学过程中的礼仪规范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认真研读教材，了解教学内容和目标，制定详细的教学计划。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提前备课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26" r="145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了解学生的需求和兴趣，尊重学生的个性和差异，为每个学生提供平等的学习机会。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与同事积极沟通，分享教学资源和经验，共同提高教学效果。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课前准备充分，尊重学生和同事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采用多种教学方法和手段，鼓励学生积极参与课堂互动，激发学生的学习兴趣和主动性。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创造宽松、和谐、民主的课堂氛围，让学生感受到教师的关爱和尊重。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营造氛围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教师的言行举止要文明、得体，不使用粗鲁或攻击性的语言，避免给学生带来负面影响。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注意言行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课中互动恰当，营造良好氛围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课后反思及时，不断提升自我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课后对自己的教学进行反思和总结，发现问题和不足，及时调整教学策略和方法。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不断学习和更新自己的教育理念和教学方法，提高自己的专业素养和教学水平。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关注学生反馈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关注学生的反馈和评价，及时了解学生的需求和意见，不断改进自己的教学方式和态度。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https://d.book118.com/875311342102011034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2024-08-29T16:06:58.737</cp:lastPrinted>
  <dcterms:created xsi:type="dcterms:W3CDTF">2024-08-29T08:06:58Z</dcterms:created>
  <dcterms:modified xsi:type="dcterms:W3CDTF">2024-08-29T08:07:00Z</dcterms:modified>
</cp:coreProperties>
</file>