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49F42-3EBA-4DDC-8FEB-6D98B544D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06044-929F-4FF2-BCBF-331AD07DB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82C43-EDB1-43B0-8C2A-3C3E29A91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DDE2EC-6445-48C4-8EA7-8B874C6F9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3819AD-CBE0-4B43-AC0C-4C029D65F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4C8DAF-E769-49C3-9D2A-1001847D5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7F0DE5-5BCE-4BCB-A1CD-0B0726159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FC1B53-E6EB-48A0-BD78-2D5FA2B83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6545FD-FC52-4EC9-B137-3888A588C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74837-979B-47BE-95B3-CA8F3CFC8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30CD3-21E9-47A4-A54C-27D0E777E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1213301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低轨卫星互联网传输技术与物理层安全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低轨卫星互联网传输技术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物理层安全技术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低轨卫星互联网传输技术与物理层安全融合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实验设计与性能评估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649" b="96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卫星互联网发展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随着卫星技术的不断进步和互联网的普及，卫星互联网已成为全球信息传输的重要基础设施，具有覆盖广、容量大、传输速度快等优势。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低轨卫星优势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低轨卫星由于距离地面近、传输时延小、发射成本低等特点，在卫星互联网中具有重要地位。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物理层安全重要性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物理层安全是保障卫星互联网传输安全的关键环节，对于确保信息安全、防止窃听和干扰具有重要意义。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目前，国内外在卫星互联网传输技术方面已取得显著进展，包括高速数据传输、星间链路、多址接入等关键技术。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卫星互联网传输技术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物理层安全技术主要包括加密传输、安全编码、安全调制等，已有较多研究成果应用于实际系统中。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物理层安全技术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尽管已有较多研究成果，但卫星互联网传输技术与物理层安全仍面临许多挑战，如高速移动环境下的信号捕获与跟踪、复杂电磁环境下的抗干扰与抗窃听等。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本文首先介绍低轨卫星互联网传输技术的基本原理与关键技术，然后分析物理层安全面临的挑战与解决方案，最后探讨未来发展趋势与挑战。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共分为五个部分，第一部分为引言，介绍研究背景与意义；第二部分为低轨卫星互联网传输技术概述，包括基本原理与关键技术；第三部分为物理层安全原理与挑战分析；第四部分为解决方案与性能评估；第五部分为总结与展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结构安排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本文主要内容与结构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低轨卫星互联网传输技术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卫星通信是利用人造地球卫星作为中继站来转发或反射无线电信号，在两个或多个地面站之间进行的通信。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卫星通信系统由空间分系统、通信地球站、跟踪遥测及指令分系统和监控管理分系统等四部分组成。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卫星通信系统的组成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卫星通信的工作频段包括L频段、S频段、C频段、X频段、Ku频段和Ka频段等。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卫星通信的工作频段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卫星通信基本原理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2" r="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传输时延小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覆盖范围广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系统容量大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低轨卫星互联网传输技术特点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低轨卫星距离地面较近，信号传输时延较小，有利于实现实时通信。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低轨卫星通信系统可以采用高频段、大带宽的通信技术，提高系统容量。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低轨卫星星座可以实现全球覆盖，为偏远地区提供通信服务。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低轨卫星可以快速调整轨道和波束，适应不同应用场景的需求。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375" r="103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采用高速调制解调技术、信道编码技术和多址接入技术等，提高数据传输速率和可靠性。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高速数据传输技术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抗干扰技术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星间链路技术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采用扩频通信、自适应滤波和智能天线等技术，提高抗干扰能力和信号质量。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利用星间链路实现卫星之间的信息交换和协同工作，提高系统性能和可靠性。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采用加密技术、身份认证技术和访问控制技术等，保障网络通信的安全性和保密性。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随着5G/6G等新一代移动通信技术的发展，低轨卫星互联网传输技术将向更高频段、更大带宽、更低时延的方向发展，同时与地面通信网络实现深度融合和协同。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技术挑战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低轨卫星互联网传输技术面临着高速移动带来的多普勒频移、复杂电磁环境下的抗干扰、星间链路稳定性和网络安全等方面的技术挑战。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应用挑战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低轨卫星互联网的应用场景不断拓展，需要解决不同应用场景下的用户需求差异、终端设备小型化和低功耗等问题。同时，还需要考虑商业模式、频谱资源和国际合作等方面的挑战。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物理层安全技术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安全容量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在窃听信道模型下，合法通信双方能够实现的最大安全传输速率。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信息论安全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利用信息论原理，通过信道编码和信号处理等手段，在物理层实现信息的保密传输。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窃听信道模型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描述合法通信双方与窃听者之间的信道关系，是物理层安全研究的基础模型。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物理层安全基本原理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非对称加密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使用不同的密钥进行加密和解密，公钥用于加密，私钥用于解密，安全性更高。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消息认证码（MAC）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通过对消息进行哈希运算并附加密钥信息，实现对消息的认证和完整性保护。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对称加密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采用相同的密钥进行加密和解密，具有加密速度快、密钥管理简单等优点。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加密与认证技术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https://d.book118.com/875312133010011101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2024-09-09T05:54:19.650</cp:lastPrinted>
  <dcterms:created xsi:type="dcterms:W3CDTF">2024-09-08T21:54:19Z</dcterms:created>
  <dcterms:modified xsi:type="dcterms:W3CDTF">2024-09-08T21:54:21Z</dcterms:modified>
</cp:coreProperties>
</file>