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E66E23-6738-4029-9524-A5A2862A2F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55D28B-69D9-4CE1-87D3-22E4E21A7E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3E6550-D9C5-4B44-A8B0-050605AB35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B7454B-CECA-436C-B0F5-7BB4FF1506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4F1B27-5BB1-414C-905F-6DE7843C34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3B060D-AD06-415B-90BF-8555D8D5FB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816CC4-E1D3-4106-950C-A133B47444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8A25AB-5815-43BF-A45C-72F683DD3B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0E85CE-5BA4-462B-BE32-D0B50443B2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96C6E7-E317-424F-85C5-6A59E2DED3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2425C0-4636-4251-A80C-2AB52FB9D9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32031334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《合同法分则新》ppt课件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合同法分则概述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合同法分则的核心内容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合同法分则的典型案例分析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合同法分则的实践应用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合同法分则的未来发展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合同法分则概述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983" r="3298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55" r="3265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合同法分则是对各类有名合同的特征、权利义务关系及违约责任的详细规定，是合同法体系的重要组成部分。</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合同法分则具有具体性、多样性、实用性等特点，能够为各类有名合同提供明确的法律指引，保障合同当事人的合法权益。</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750" r="20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有利于促进经济发展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合同法分则能够为经济发展提供稳定的法律环境，促进市场经济的健康发展。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有利于规范市场交易秩序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合同法分则的明确规定能够为市场交易提供明确的法律规范，保障交易的公平、公正、合法。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有利于保护合同当事人的合法权益</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合同法分则能够为合同当事人提供具体的权利义务关系及违约责任规定，保障当事人的合法权益不受侵害。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合同法分则的重要性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历史回顾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合同法分则的发展经历了从古代契约法到现代合同法的演变，其历史演变过程反映了人类社会经济的发展和法律制度的完善。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随着市场经济的发展和法律制度的不断完善，合同法分则的发展将更加注重实用性、灵活性和公平性，以更好地适应市场交易的需要和保障合同当事人的合法权益。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合同法分则的历史与发展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合同法分则的核心内容</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090" b="709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合同的分类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口头合同与书面合同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根据合同形式进行分类，口头合同以口头约定形式存在，书面合同则以书面形式存在。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格式合同与非格式合同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根据是否为格式条款进行分类，格式合同为事先拟定的合同条款，非格式合同则为双方协商达成的合同条款。</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有名合同与无名合同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根据法律是否规定进行分类，有名合同为法律规定的合同类型，如买卖、租赁等，无名合同则为法律未规定的合同类型。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要约与承诺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合同的成立需要经过要约和承诺两个阶段，要约是向对方发出的订立合同的提议，承诺则是对方对提议的接受。</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成立要件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合同的成立需要具备合法性、确定性和真实性三个要件，合法性指合同内容不违反法律强制性规定，确定性指合同内容明确具体，真实性指双方意思表示真实。</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成立时间与地点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合同的成立时间通常为承诺生效的时间，成立地点则为承诺发出的地点。</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合同的成立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合同履行的主体应当是合同当事人，当事人应当按照约定全面履行自己的义务。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履行主体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042" r="16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履行方式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履行责任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625" r="13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合同履行的方式包括履行标的、履行期限、履行地点和履行方式等，当事人应当按照约定方式履行。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在履行过程中，如果一方未按照约定履行，应当承担相应的违约责任。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合同的履行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解除条件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合同的解除需要满足一定的条件，包括协商解除、法定解除和约定解除等。协商解除需要双方达成一致意见，法定解除则需要满足法律规定的条件，约定解除则需要双方事先约定解除条件。</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解除程序</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解除合同需要遵循一定的程序，包括通知对方、协商或诉讼等。通知对方需要采用书面形式，协商或诉讼则需要按照相关法律程序进行。</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解除后果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解除合同后，双方的权利义务关系终止，但可能产生相应的法律后果，如赔偿责任等。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合同的解除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违约形态</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违约责任包括不履行、迟延履行和不当履行等形态，不履行指完全不履行合同义务，迟延履行指未按照约定时间履行义务，不当履行指未按照约定方式履行义务。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违约责任承担方式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违约责任的承担方式包括继续履行、采取补救措施和赔偿损失等。继续履行指要求违约方继续履行合同义务，采取补救措施指采取补救措施弥补损失，赔偿损失指赔偿对方因违约造成的损失。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合同的违约责任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https://d.book118.com/875320313340011103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2024-09-13T13:15:21.063</cp:lastPrinted>
  <dcterms:created xsi:type="dcterms:W3CDTF">2024-09-13T05:15:21Z</dcterms:created>
  <dcterms:modified xsi:type="dcterms:W3CDTF">2024-09-13T05:15:23Z</dcterms:modified>
</cp:coreProperties>
</file>