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C074D9-63E8-4916-9E6E-D6BB4BB80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668A9C-3AA8-46E7-8C4F-637D25806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71921F-8A59-4BD5-9B90-C970B010F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14C239-991C-4559-BE1E-0850D245A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9A32DE-BA4E-4E69-A83B-A420C666F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391DD6-3BB4-4C21-AD41-4C8052EE9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D92C72-9931-48BB-8D1B-A832EAAE1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D6A07A-A1D1-42A2-A7B2-4B6DF1F82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8D7A84-FFAF-47E3-9B76-703BC63D1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874CCC-7EB8-4D0D-9AFE-02AACF385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D567CC-B2CF-4F0B-A0D3-163471240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5323043200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中国快速消费品行业市场前景分析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行业概述与发展历程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消费者需求与行为变化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竞争格局与主要参与者分析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创新驱动因素及发展趋势预测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政策法规影响及挑战应对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供应链优化与物流配送体系建设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总结：中国快速消费品行业市场前景展望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行业概述与发展历程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快速消费品（FMCG）是指那些使用寿命较短、消费速度较快的日常用品，通常包括食品、饮料、个人护理品和家居用品等。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产品种类繁多，消费者购买频率高，单品价值相对较低，品牌忠诚度不高，受广告和促销影响较大。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快速消费品定义及特点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行业发展历程回顾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行业进入成熟期，市场集中度提高，领先企业市场份额逐步扩大，同时新兴品牌和创新产品不断涌现。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成熟阶段（2010年代至今）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市场主要由国有企业和少数外资企业占据，产品种类相对单一，消费者选择有限。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起步阶段（1980年代-1990年代初）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随着市场经济的发展和对外开放政策的实施，大量外资企业进入中国市场，快速消费品行业迎来快速发展期，产品种类丰富，市场竞争加剧。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快速发展阶段（1990年代中期-2000年代）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市场规模与增长速度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中国快速消费品市场规模庞大，已经成为全球最大的快速消费品市场之一。根据统计数据，XXXX年中国快速消费品市场规模达到XX万亿元人民币。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增长速度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近年来，中国快速消费品市场保持稳定增长，年均增长率约为XX%。随着消费者购买力的提升和消费观念的转变，未来市场仍有较大增长空间。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消费者需求与行为变化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年轻化趋势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随着90后、00后逐渐成为消费主力军，他们注重个性化、时尚化、体验化的消费需求，对快消品的选择也更加多元化和品质化。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中产阶级崛起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随着中国中产阶级的崛起，他们对快消品的需求从基本的满足生活需求向追求品质和健康转变，对有机、绿色、高端的产品更加青睐。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地域差异明显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不同地域的消费者由于文化背景、生活习惯和经济发展水平等因素，对快消品的需求和消费行为存在明显差异。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消费者群体特征分析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消费者越来越注重个性化表达，对定制化、独特设计的产品更加感兴趣，愿意为符合自己个性和品味的产品买单。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便捷化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快节奏的生活使得消费者对购物和消费的便捷性要求更高，他们更倾向于选择方便携带、易于使用的快消品。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健康化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消费者对食品安全的关注度不断提高，对有机、绿色、无添加等健康食品的需求增加，同时注重营养均衡和饮食健康。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4616" b="24616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线上购物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随着互联网和移动支付的普及，线上购物成为消费者购买快消品的主要方式之一，尤其是年轻消费者更加偏好线上购物。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线下实体店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虽然线上购物发展迅速，但线下实体店仍然是快消品销售的重要渠道，消费者可以在店内直接体验和选择商品。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O2O模式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线上线下融合的新零售模式逐渐受到消费者欢迎，他们可以在线上下单后选择到店自提或送货上门，享受更加便捷的服务。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购物渠道选择及偏好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竞争格局与主要参与者分析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国内外品牌竞争格局概述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国际知名品牌如宝洁、联合利华等，凭借强大的品牌影响力和技术优势，在中国快速消费品市场占据较高份额，特别是在高端市场领域表现突出。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本土品牌在中低端市场具有优势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中国本土品牌如娃哈哈、伊利等，凭借对本土市场的深入了解和灵活的市场策略，在中低端市场领域占据主导地位。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新兴品牌不断涌现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随着互联网和电商平台的快速发展，越来越多的新兴品牌如三只松鼠、良品铺子等快速崛起，对市场格局产生一定影响。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国际品牌占据高端市场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作为全球最大的快速消费品公司之一，宝洁在中国市场拥有多个知名品牌，如飘柔、海飞丝等。其优势在于强大的品牌影响力和研发能力，但近年来面临本土品牌的激烈竞争。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娃哈哈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作为中国最大的饮料生产企业之一，娃哈哈在饮料市场具有较高市场份额。其优势在于对本土市场的深入了解和强大的生产能力，但近年来面临新兴品牌的挑战。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伊利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作为中国最大的乳制品生产企业之一，伊利在乳制品市场具有主导地位。其优势在于优质的奶源和强大的品牌影响力，但面临国际品牌的竞争压力。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联合利华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联合利华在中国市场拥有多个知名品牌，如中华牙膏、力士等。其优势在于多元化的产品线和广泛的渠道覆盖，但同样面临本土品牌的竞争压力。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主要参与者介绍及优劣势评估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78702" y="3026494"/>
            <a:ext cx="2012717" cy="3450543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93766" y="146929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88823" y="1552162"/>
            <a:ext cx="2003387" cy="20033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439873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宝洁与京东合作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78702" y="3825364"/>
            <a:ext cx="2009775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宝洁与京东达成战略合作，借助京东的电商平台和物流体系，拓展线上销售渠道并提高物流效率。此举有助于宝洁应对电商时代的挑战并拓展市场份额。</a:t>
            </a:r>
          </a:p>
        </p:txBody>
      </p:sp>
      <p:sp>
        <p:nvSpPr>
          <p:cNvPr id="7" name="Freeform 7"/>
          <p:cNvSpPr/>
          <p:nvPr/>
        </p:nvSpPr>
        <p:spPr>
          <a:xfrm>
            <a:off x="2061524" y="2017017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821744" y="198471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09930" y="3026494"/>
            <a:ext cx="2012717" cy="345054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24994" y="146929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20051" y="1552162"/>
            <a:ext cx="2003387" cy="20033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971102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联合利华收购中华牙膏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09930" y="3825364"/>
            <a:ext cx="2009775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联合利华通过收购中华牙膏品牌，进一步巩固了在中国牙膏市场的地位。此次收购使联合利华获得了中华牙膏的品牌影响力和市场份额，有助于提升其在中国的整体竞争力。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344462" y="204319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332647" y="3084974"/>
            <a:ext cx="2012717" cy="3450543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247712" y="152777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342768" y="1610642"/>
            <a:ext cx="2003387" cy="20033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493819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娃哈哈与农夫山泉合作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332647" y="3825364"/>
            <a:ext cx="2012717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娃哈哈与农夫山泉达成战略合作，共同开发饮用水市场。双方通过资源共享和优势互补，提高了市场竞争力并扩大了市场份额。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9901484" y="204319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8889670" y="3084974"/>
            <a:ext cx="2012717" cy="345054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8804734" y="152777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8899790" y="1610642"/>
            <a:ext cx="2003387" cy="20033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9050841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伊利收购新西兰乳企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89670" y="3825364"/>
            <a:ext cx="2012717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伊利通过收购新西兰乳企，获得了优质的奶源和国际化的品牌影响力。此次收购有助于伊利提升产品品质和国际竞争力，进一步巩固在全球乳制品市场的地位。</a:t>
            </a:r>
          </a:p>
        </p:txBody>
      </p:sp>
      <p:sp>
        <p:nvSpPr>
          <p:cNvPr id="26" name="Freeform 26"/>
          <p:cNvSpPr/>
          <p:nvPr/>
        </p:nvSpPr>
        <p:spPr>
          <a:xfrm>
            <a:off x="4558856" y="1983121"/>
            <a:ext cx="525777" cy="52577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7059302" y="2017017"/>
            <a:ext cx="570319" cy="45798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9662744" y="2007269"/>
            <a:ext cx="477480" cy="47748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合作与兼并收购案例剖析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创新驱动因素及发展趋势预测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https://d.book118.com/875323043200011102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2024-09-11T11:39:00.686</cp:lastPrinted>
  <dcterms:created xsi:type="dcterms:W3CDTF">2024-09-11T03:39:00Z</dcterms:created>
  <dcterms:modified xsi:type="dcterms:W3CDTF">2024-09-11T03:39:02Z</dcterms:modified>
</cp:coreProperties>
</file>