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E71BD-04D5-49FF-B239-1966F4800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F8FC3-C438-4092-ABE3-DD2C71D0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47401-B49A-4287-A9D2-7389CB3E4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4EECC-2B99-47E7-922D-6D8B5FEC5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B5987-92C8-4FE7-A3DF-1E0A34987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DC1F9E-2A00-4F9C-BF79-0E656C940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4F6E1-3E6C-4318-979E-103BCA7F5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C1A86-D819-4760-AAF6-8F1AAAB1B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5F70A-0491-46BF-B5F4-5311452C8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72309-156F-4571-94EC-FD1D1C273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EC3ED-A9F5-41DC-BAA1-C579DB43C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24041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静脉治疗通路护理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静脉治疗通路概述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静脉治疗通路的建立与维护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静脉治疗通路的并发症预防与处理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特殊情况下的静脉治疗通路护理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静脉治疗通路护理的未来发展与展望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静脉治疗通路概述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静脉治疗通路是指通过静脉血管为患者提供药物、营养、血液等治疗物质的通道。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包括中心静脉通路（如深静脉置管、PICC等）和外周静脉通路（如头皮针、留置针等）。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适用于需要长期输液、输注高渗性或刺激性药物、肿瘤化疗、肠外营养等治疗的患者。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在置管前应评估患者的病情和血管条件，选择合适的静脉治疗通路，并严格遵守无菌操作原则。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导管相关性感染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由于导管插入时细菌进入血液或导管表面细菌繁殖引起感染。处理方法包括及时拔除导管、使用抗生素治疗等。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由于长期输液或置管对血管壁的刺激，导致血管壁炎症反应，表现为局部红肿、疼痛等症状。处理方法包括局部热敷、抬高患肢、更换输液部位等。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由于长期置管或血液高凝状态导致血栓形成，堵塞血管。处理方法包括溶栓治疗、导管内溶栓等。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7042" b="17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常见并发症与处理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静脉治疗通路的建立与维护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评估患者的病情、血管状况、治疗需求等因素，以确定最佳的静脉治疗通路。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根据评估结果，准备所需的医疗设备和材料，如注射器、导管、消毒用品等。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向患者详细解释建立静脉治疗通路的目的、方法及注意事项，以获得患者的理解和配合。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建立前的评估与准备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根据患者的血管条件和所选的静脉治疗通路，选择合适的穿刺技术，如直接穿刺或经皮穿刺。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按照无菌操作原则，将导管顺利插入血管，避免损伤血管壁或引起感染。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导管插入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导管插入后，妥善固定，并根据需要调整导管的位置和角度，以确保治疗的顺利进行。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固定与调整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9" b="163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维护与保养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定期对静脉治疗通路进行清洁消毒，保持导管的通畅和无菌状态。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在每次使用后，及时进行封管和冲管，防止血液回流和血栓形成。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定期更换敷料，保持穿刺部位的干燥和清洁，防止感染。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定期监测静脉治疗通路的使用情况，记录相关信息，以便及时发现和处理问题。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清洁消毒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封管与冲管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更换敷料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静脉治疗通路的并发症预防与处理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https://d.book118.com/875324041132011121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2024-09-24T11:48:44.856</cp:lastPrinted>
  <dcterms:created xsi:type="dcterms:W3CDTF">2024-09-24T03:48:44Z</dcterms:created>
  <dcterms:modified xsi:type="dcterms:W3CDTF">2024-09-24T03:48:46Z</dcterms:modified>
</cp:coreProperties>
</file>