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20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9906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554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8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9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10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1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1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1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1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1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1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1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18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19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20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2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2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2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2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2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2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2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28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29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30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3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3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3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3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3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image" Target="../media/image2.jpeg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tags" Target="../tags/tag12.xml" /><Relationship Id="rId16" Type="http://schemas.openxmlformats.org/officeDocument/2006/relationships/tags" Target="../tags/tag13.xml" /><Relationship Id="rId17" Type="http://schemas.openxmlformats.org/officeDocument/2006/relationships/tags" Target="../tags/tag14.xml" /><Relationship Id="rId18" Type="http://schemas.openxmlformats.org/officeDocument/2006/relationships/oleObject" Target="../embeddings/oleObject3.bin" TargetMode="Internal" /><Relationship Id="rId19" Type="http://schemas.openxmlformats.org/officeDocument/2006/relationships/image" Target="../media/image3.jpeg" /><Relationship Id="rId2" Type="http://schemas.openxmlformats.org/officeDocument/2006/relationships/oleObject" Target="../embeddings/oleObject2.bin" TargetMode="Internal" /><Relationship Id="rId20" Type="http://schemas.openxmlformats.org/officeDocument/2006/relationships/tags" Target="../tags/tag15.xml" /><Relationship Id="rId21" Type="http://schemas.openxmlformats.org/officeDocument/2006/relationships/image" Target="../media/image4.jpeg" /><Relationship Id="rId22" Type="http://schemas.openxmlformats.org/officeDocument/2006/relationships/vmlDrawing" Target="../drawings/vmlDrawing1.vml" /><Relationship Id="rId23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oleObject" Target="../embeddings/oleObject4.bin" TargetMode="Internal" /><Relationship Id="rId3" Type="http://schemas.openxmlformats.org/officeDocument/2006/relationships/image" Target="../media/image1.emf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oleObject" Target="../embeddings/oleObject5.bin" TargetMode="Internal" /><Relationship Id="rId8" Type="http://schemas.openxmlformats.org/officeDocument/2006/relationships/vmlDrawing" Target="../drawings/vmlDrawing2.v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.xml" /><Relationship Id="rId10" Type="http://schemas.openxmlformats.org/officeDocument/2006/relationships/tags" Target="../tags/tag27.xml" /><Relationship Id="rId11" Type="http://schemas.openxmlformats.org/officeDocument/2006/relationships/tags" Target="../tags/tag28.xml" /><Relationship Id="rId12" Type="http://schemas.openxmlformats.org/officeDocument/2006/relationships/tags" Target="../tags/tag29.xml" /><Relationship Id="rId13" Type="http://schemas.openxmlformats.org/officeDocument/2006/relationships/oleObject" Target="../embeddings/oleObject7.bin" TargetMode="Internal" /><Relationship Id="rId14" Type="http://schemas.openxmlformats.org/officeDocument/2006/relationships/vmlDrawing" Target="../drawings/vmlDrawing3.vml" /><Relationship Id="rId15" Type="http://schemas.openxmlformats.org/officeDocument/2006/relationships/slideMaster" Target="../slideMasters/slideMaster2.xml" /><Relationship Id="rId2" Type="http://schemas.openxmlformats.org/officeDocument/2006/relationships/oleObject" Target="../embeddings/oleObject6.bin" TargetMode="Internal" /><Relationship Id="rId3" Type="http://schemas.openxmlformats.org/officeDocument/2006/relationships/image" Target="../media/image1.emf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tags" Target="../tags/tag23.xml" /><Relationship Id="rId7" Type="http://schemas.openxmlformats.org/officeDocument/2006/relationships/tags" Target="../tags/tag24.xml" /><Relationship Id="rId8" Type="http://schemas.openxmlformats.org/officeDocument/2006/relationships/tags" Target="../tags/tag25.xml" /><Relationship Id="rId9" Type="http://schemas.openxmlformats.org/officeDocument/2006/relationships/tags" Target="../tags/tag2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10" Type="http://schemas.openxmlformats.org/officeDocument/2006/relationships/tags" Target="../tags/tag37.xml" /><Relationship Id="rId11" Type="http://schemas.openxmlformats.org/officeDocument/2006/relationships/tags" Target="../tags/tag38.xml" /><Relationship Id="rId12" Type="http://schemas.openxmlformats.org/officeDocument/2006/relationships/tags" Target="../tags/tag39.xml" /><Relationship Id="rId13" Type="http://schemas.openxmlformats.org/officeDocument/2006/relationships/oleObject" Target="../embeddings/oleObject9.bin" TargetMode="Internal" /><Relationship Id="rId14" Type="http://schemas.openxmlformats.org/officeDocument/2006/relationships/vmlDrawing" Target="../drawings/vmlDrawing4.vml" /><Relationship Id="rId15" Type="http://schemas.openxmlformats.org/officeDocument/2006/relationships/slideMaster" Target="../slideMasters/slideMaster2.xml" /><Relationship Id="rId2" Type="http://schemas.openxmlformats.org/officeDocument/2006/relationships/oleObject" Target="../embeddings/oleObject8.bin" TargetMode="Internal" /><Relationship Id="rId3" Type="http://schemas.openxmlformats.org/officeDocument/2006/relationships/image" Target="../media/image1.emf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10" Type="http://schemas.openxmlformats.org/officeDocument/2006/relationships/tags" Target="../tags/tag47.xml" /><Relationship Id="rId11" Type="http://schemas.openxmlformats.org/officeDocument/2006/relationships/tags" Target="../tags/tag48.xml" /><Relationship Id="rId12" Type="http://schemas.openxmlformats.org/officeDocument/2006/relationships/image" Target="../media/image2.jpeg" /><Relationship Id="rId13" Type="http://schemas.openxmlformats.org/officeDocument/2006/relationships/tags" Target="../tags/tag49.xml" /><Relationship Id="rId14" Type="http://schemas.openxmlformats.org/officeDocument/2006/relationships/tags" Target="../tags/tag50.xml" /><Relationship Id="rId15" Type="http://schemas.openxmlformats.org/officeDocument/2006/relationships/tags" Target="../tags/tag51.xml" /><Relationship Id="rId16" Type="http://schemas.openxmlformats.org/officeDocument/2006/relationships/tags" Target="../tags/tag52.xml" /><Relationship Id="rId17" Type="http://schemas.openxmlformats.org/officeDocument/2006/relationships/tags" Target="../tags/tag53.xml" /><Relationship Id="rId18" Type="http://schemas.openxmlformats.org/officeDocument/2006/relationships/tags" Target="../tags/tag54.xml" /><Relationship Id="rId19" Type="http://schemas.openxmlformats.org/officeDocument/2006/relationships/tags" Target="../tags/tag55.xml" /><Relationship Id="rId2" Type="http://schemas.openxmlformats.org/officeDocument/2006/relationships/oleObject" Target="../embeddings/oleObject10.bin" TargetMode="Internal" /><Relationship Id="rId20" Type="http://schemas.openxmlformats.org/officeDocument/2006/relationships/tags" Target="../tags/tag56.xml" /><Relationship Id="rId21" Type="http://schemas.openxmlformats.org/officeDocument/2006/relationships/tags" Target="../tags/tag57.xml" /><Relationship Id="rId22" Type="http://schemas.openxmlformats.org/officeDocument/2006/relationships/tags" Target="../tags/tag58.xml" /><Relationship Id="rId23" Type="http://schemas.openxmlformats.org/officeDocument/2006/relationships/tags" Target="../tags/tag59.xml" /><Relationship Id="rId24" Type="http://schemas.openxmlformats.org/officeDocument/2006/relationships/tags" Target="../tags/tag60.xml" /><Relationship Id="rId25" Type="http://schemas.openxmlformats.org/officeDocument/2006/relationships/tags" Target="../tags/tag61.xml" /><Relationship Id="rId26" Type="http://schemas.openxmlformats.org/officeDocument/2006/relationships/tags" Target="../tags/tag62.xml" /><Relationship Id="rId27" Type="http://schemas.openxmlformats.org/officeDocument/2006/relationships/tags" Target="../tags/tag63.xml" /><Relationship Id="rId28" Type="http://schemas.openxmlformats.org/officeDocument/2006/relationships/tags" Target="../tags/tag64.xml" /><Relationship Id="rId29" Type="http://schemas.openxmlformats.org/officeDocument/2006/relationships/tags" Target="../tags/tag65.xml" /><Relationship Id="rId3" Type="http://schemas.openxmlformats.org/officeDocument/2006/relationships/image" Target="../media/image1.emf" /><Relationship Id="rId30" Type="http://schemas.openxmlformats.org/officeDocument/2006/relationships/tags" Target="../tags/tag66.xml" /><Relationship Id="rId31" Type="http://schemas.openxmlformats.org/officeDocument/2006/relationships/tags" Target="../tags/tag67.xml" /><Relationship Id="rId32" Type="http://schemas.openxmlformats.org/officeDocument/2006/relationships/tags" Target="../tags/tag68.xml" /><Relationship Id="rId33" Type="http://schemas.openxmlformats.org/officeDocument/2006/relationships/tags" Target="../tags/tag69.xml" /><Relationship Id="rId34" Type="http://schemas.openxmlformats.org/officeDocument/2006/relationships/tags" Target="../tags/tag70.xml" /><Relationship Id="rId35" Type="http://schemas.openxmlformats.org/officeDocument/2006/relationships/tags" Target="../tags/tag71.xml" /><Relationship Id="rId36" Type="http://schemas.openxmlformats.org/officeDocument/2006/relationships/tags" Target="../tags/tag72.xml" /><Relationship Id="rId37" Type="http://schemas.openxmlformats.org/officeDocument/2006/relationships/oleObject" Target="../embeddings/oleObject11.bin" TargetMode="Internal" /><Relationship Id="rId38" Type="http://schemas.openxmlformats.org/officeDocument/2006/relationships/tags" Target="../tags/tag73.xml" /><Relationship Id="rId39" Type="http://schemas.openxmlformats.org/officeDocument/2006/relationships/tags" Target="../tags/tag74.xml" /><Relationship Id="rId4" Type="http://schemas.openxmlformats.org/officeDocument/2006/relationships/tags" Target="../tags/tag41.xml" /><Relationship Id="rId40" Type="http://schemas.openxmlformats.org/officeDocument/2006/relationships/tags" Target="../tags/tag75.xml" /><Relationship Id="rId41" Type="http://schemas.openxmlformats.org/officeDocument/2006/relationships/tags" Target="../tags/tag76.xml" /><Relationship Id="rId42" Type="http://schemas.openxmlformats.org/officeDocument/2006/relationships/vmlDrawing" Target="../drawings/vmlDrawing5.vml" /><Relationship Id="rId43" Type="http://schemas.openxmlformats.org/officeDocument/2006/relationships/slideMaster" Target="../slideMasters/slideMaster2.xml" /><Relationship Id="rId5" Type="http://schemas.openxmlformats.org/officeDocument/2006/relationships/tags" Target="../tags/tag42.xml" /><Relationship Id="rId6" Type="http://schemas.openxmlformats.org/officeDocument/2006/relationships/tags" Target="../tags/tag43.xml" /><Relationship Id="rId7" Type="http://schemas.openxmlformats.org/officeDocument/2006/relationships/tags" Target="../tags/tag44.xml" /><Relationship Id="rId8" Type="http://schemas.openxmlformats.org/officeDocument/2006/relationships/tags" Target="../tags/tag45.xml" /><Relationship Id="rId9" Type="http://schemas.openxmlformats.org/officeDocument/2006/relationships/tags" Target="../tags/tag4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image" Target="../media/image2.jpeg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oleObject" Target="../embeddings/oleObject13.bin" TargetMode="Internal" /><Relationship Id="rId19" Type="http://schemas.openxmlformats.org/officeDocument/2006/relationships/tags" Target="../tags/tag91.xml" /><Relationship Id="rId2" Type="http://schemas.openxmlformats.org/officeDocument/2006/relationships/oleObject" Target="../embeddings/oleObject12.bin" TargetMode="Internal" /><Relationship Id="rId20" Type="http://schemas.openxmlformats.org/officeDocument/2006/relationships/tags" Target="../tags/tag92.xml" /><Relationship Id="rId21" Type="http://schemas.openxmlformats.org/officeDocument/2006/relationships/vmlDrawing" Target="../drawings/vmlDrawing6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3.xml" /><Relationship Id="rId10" Type="http://schemas.openxmlformats.org/officeDocument/2006/relationships/tags" Target="../tags/tag100.xml" /><Relationship Id="rId11" Type="http://schemas.openxmlformats.org/officeDocument/2006/relationships/tags" Target="../tags/tag101.xml" /><Relationship Id="rId12" Type="http://schemas.openxmlformats.org/officeDocument/2006/relationships/image" Target="../media/image2.jpeg" /><Relationship Id="rId13" Type="http://schemas.openxmlformats.org/officeDocument/2006/relationships/tags" Target="../tags/tag102.xml" /><Relationship Id="rId14" Type="http://schemas.openxmlformats.org/officeDocument/2006/relationships/tags" Target="../tags/tag103.xml" /><Relationship Id="rId15" Type="http://schemas.openxmlformats.org/officeDocument/2006/relationships/tags" Target="../tags/tag104.xml" /><Relationship Id="rId16" Type="http://schemas.openxmlformats.org/officeDocument/2006/relationships/tags" Target="../tags/tag105.xml" /><Relationship Id="rId17" Type="http://schemas.openxmlformats.org/officeDocument/2006/relationships/tags" Target="../tags/tag106.xml" /><Relationship Id="rId18" Type="http://schemas.openxmlformats.org/officeDocument/2006/relationships/oleObject" Target="../embeddings/oleObject15.bin" TargetMode="Internal" /><Relationship Id="rId19" Type="http://schemas.openxmlformats.org/officeDocument/2006/relationships/tags" Target="../tags/tag107.xml" /><Relationship Id="rId2" Type="http://schemas.openxmlformats.org/officeDocument/2006/relationships/oleObject" Target="../embeddings/oleObject14.bin" TargetMode="Internal" /><Relationship Id="rId20" Type="http://schemas.openxmlformats.org/officeDocument/2006/relationships/tags" Target="../tags/tag108.xml" /><Relationship Id="rId21" Type="http://schemas.openxmlformats.org/officeDocument/2006/relationships/vmlDrawing" Target="../drawings/vmlDrawing7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9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image" Target="../media/image2.jpeg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oleObject" Target="../embeddings/oleObject17.bin" TargetMode="Internal" /><Relationship Id="rId19" Type="http://schemas.openxmlformats.org/officeDocument/2006/relationships/tags" Target="../tags/tag123.xml" /><Relationship Id="rId2" Type="http://schemas.openxmlformats.org/officeDocument/2006/relationships/oleObject" Target="../embeddings/oleObject16.bin" TargetMode="Internal" /><Relationship Id="rId20" Type="http://schemas.openxmlformats.org/officeDocument/2006/relationships/tags" Target="../tags/tag124.xml" /><Relationship Id="rId21" Type="http://schemas.openxmlformats.org/officeDocument/2006/relationships/vmlDrawing" Target="../drawings/vmlDrawing8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5.xml" /><Relationship Id="rId10" Type="http://schemas.openxmlformats.org/officeDocument/2006/relationships/tags" Target="../tags/tag132.xml" /><Relationship Id="rId11" Type="http://schemas.openxmlformats.org/officeDocument/2006/relationships/tags" Target="../tags/tag133.xml" /><Relationship Id="rId12" Type="http://schemas.openxmlformats.org/officeDocument/2006/relationships/image" Target="../media/image2.jpeg" /><Relationship Id="rId13" Type="http://schemas.openxmlformats.org/officeDocument/2006/relationships/tags" Target="../tags/tag134.xml" /><Relationship Id="rId14" Type="http://schemas.openxmlformats.org/officeDocument/2006/relationships/tags" Target="../tags/tag135.xml" /><Relationship Id="rId15" Type="http://schemas.openxmlformats.org/officeDocument/2006/relationships/tags" Target="../tags/tag136.xml" /><Relationship Id="rId16" Type="http://schemas.openxmlformats.org/officeDocument/2006/relationships/tags" Target="../tags/tag137.xml" /><Relationship Id="rId17" Type="http://schemas.openxmlformats.org/officeDocument/2006/relationships/tags" Target="../tags/tag138.xml" /><Relationship Id="rId18" Type="http://schemas.openxmlformats.org/officeDocument/2006/relationships/oleObject" Target="../embeddings/oleObject19.bin" TargetMode="Internal" /><Relationship Id="rId19" Type="http://schemas.openxmlformats.org/officeDocument/2006/relationships/tags" Target="../tags/tag139.xml" /><Relationship Id="rId2" Type="http://schemas.openxmlformats.org/officeDocument/2006/relationships/oleObject" Target="../embeddings/oleObject18.bin" TargetMode="Internal" /><Relationship Id="rId20" Type="http://schemas.openxmlformats.org/officeDocument/2006/relationships/tags" Target="../tags/tag140.xml" /><Relationship Id="rId21" Type="http://schemas.openxmlformats.org/officeDocument/2006/relationships/vmlDrawing" Target="../drawings/vmlDrawing9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1.xml" /><Relationship Id="rId10" Type="http://schemas.openxmlformats.org/officeDocument/2006/relationships/tags" Target="../tags/tag148.xml" /><Relationship Id="rId11" Type="http://schemas.openxmlformats.org/officeDocument/2006/relationships/tags" Target="../tags/tag149.xml" /><Relationship Id="rId12" Type="http://schemas.openxmlformats.org/officeDocument/2006/relationships/image" Target="../media/image2.jpeg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oleObject" Target="../embeddings/oleObject21.bin" TargetMode="Internal" /><Relationship Id="rId19" Type="http://schemas.openxmlformats.org/officeDocument/2006/relationships/tags" Target="../tags/tag155.xml" /><Relationship Id="rId2" Type="http://schemas.openxmlformats.org/officeDocument/2006/relationships/oleObject" Target="../embeddings/oleObject20.bin" TargetMode="Internal" /><Relationship Id="rId20" Type="http://schemas.openxmlformats.org/officeDocument/2006/relationships/tags" Target="../tags/tag156.xml" /><Relationship Id="rId21" Type="http://schemas.openxmlformats.org/officeDocument/2006/relationships/vmlDrawing" Target="../drawings/vmlDrawing10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7.xml" /><Relationship Id="rId10" Type="http://schemas.openxmlformats.org/officeDocument/2006/relationships/tags" Target="../tags/tag164.xml" /><Relationship Id="rId11" Type="http://schemas.openxmlformats.org/officeDocument/2006/relationships/tags" Target="../tags/tag165.xml" /><Relationship Id="rId12" Type="http://schemas.openxmlformats.org/officeDocument/2006/relationships/image" Target="../media/image2.jpeg" /><Relationship Id="rId13" Type="http://schemas.openxmlformats.org/officeDocument/2006/relationships/tags" Target="../tags/tag166.xml" /><Relationship Id="rId14" Type="http://schemas.openxmlformats.org/officeDocument/2006/relationships/tags" Target="../tags/tag167.xml" /><Relationship Id="rId15" Type="http://schemas.openxmlformats.org/officeDocument/2006/relationships/tags" Target="../tags/tag168.xml" /><Relationship Id="rId16" Type="http://schemas.openxmlformats.org/officeDocument/2006/relationships/tags" Target="../tags/tag169.xml" /><Relationship Id="rId17" Type="http://schemas.openxmlformats.org/officeDocument/2006/relationships/tags" Target="../tags/tag170.xml" /><Relationship Id="rId18" Type="http://schemas.openxmlformats.org/officeDocument/2006/relationships/oleObject" Target="../embeddings/oleObject23.bin" TargetMode="Internal" /><Relationship Id="rId19" Type="http://schemas.openxmlformats.org/officeDocument/2006/relationships/tags" Target="../tags/tag171.xml" /><Relationship Id="rId2" Type="http://schemas.openxmlformats.org/officeDocument/2006/relationships/oleObject" Target="../embeddings/oleObject22.bin" TargetMode="Internal" /><Relationship Id="rId20" Type="http://schemas.openxmlformats.org/officeDocument/2006/relationships/tags" Target="../tags/tag172.xml" /><Relationship Id="rId21" Type="http://schemas.openxmlformats.org/officeDocument/2006/relationships/vmlDrawing" Target="../drawings/vmlDrawing11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3.xml" /><Relationship Id="rId10" Type="http://schemas.openxmlformats.org/officeDocument/2006/relationships/tags" Target="../tags/tag180.xml" /><Relationship Id="rId11" Type="http://schemas.openxmlformats.org/officeDocument/2006/relationships/tags" Target="../tags/tag181.xml" /><Relationship Id="rId12" Type="http://schemas.openxmlformats.org/officeDocument/2006/relationships/image" Target="../media/image2.jpeg" /><Relationship Id="rId13" Type="http://schemas.openxmlformats.org/officeDocument/2006/relationships/tags" Target="../tags/tag182.xml" /><Relationship Id="rId14" Type="http://schemas.openxmlformats.org/officeDocument/2006/relationships/tags" Target="../tags/tag183.xml" /><Relationship Id="rId15" Type="http://schemas.openxmlformats.org/officeDocument/2006/relationships/tags" Target="../tags/tag184.xml" /><Relationship Id="rId16" Type="http://schemas.openxmlformats.org/officeDocument/2006/relationships/tags" Target="../tags/tag185.xml" /><Relationship Id="rId17" Type="http://schemas.openxmlformats.org/officeDocument/2006/relationships/tags" Target="../tags/tag186.xml" /><Relationship Id="rId18" Type="http://schemas.openxmlformats.org/officeDocument/2006/relationships/oleObject" Target="../embeddings/oleObject25.bin" TargetMode="Internal" /><Relationship Id="rId19" Type="http://schemas.openxmlformats.org/officeDocument/2006/relationships/tags" Target="../tags/tag187.xml" /><Relationship Id="rId2" Type="http://schemas.openxmlformats.org/officeDocument/2006/relationships/oleObject" Target="../embeddings/oleObject24.bin" TargetMode="Internal" /><Relationship Id="rId20" Type="http://schemas.openxmlformats.org/officeDocument/2006/relationships/tags" Target="../tags/tag188.xml" /><Relationship Id="rId21" Type="http://schemas.openxmlformats.org/officeDocument/2006/relationships/vmlDrawing" Target="../drawings/vmlDrawing12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174.xml" /><Relationship Id="rId5" Type="http://schemas.openxmlformats.org/officeDocument/2006/relationships/tags" Target="../tags/tag175.xml" /><Relationship Id="rId6" Type="http://schemas.openxmlformats.org/officeDocument/2006/relationships/tags" Target="../tags/tag176.xml" /><Relationship Id="rId7" Type="http://schemas.openxmlformats.org/officeDocument/2006/relationships/tags" Target="../tags/tag177.xml" /><Relationship Id="rId8" Type="http://schemas.openxmlformats.org/officeDocument/2006/relationships/tags" Target="../tags/tag178.xml" /><Relationship Id="rId9" Type="http://schemas.openxmlformats.org/officeDocument/2006/relationships/tags" Target="../tags/tag179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9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image" Target="../media/image2.jpeg" /><Relationship Id="rId13" Type="http://schemas.openxmlformats.org/officeDocument/2006/relationships/tags" Target="../tags/tag198.xml" /><Relationship Id="rId14" Type="http://schemas.openxmlformats.org/officeDocument/2006/relationships/tags" Target="../tags/tag199.xml" /><Relationship Id="rId15" Type="http://schemas.openxmlformats.org/officeDocument/2006/relationships/tags" Target="../tags/tag200.xml" /><Relationship Id="rId16" Type="http://schemas.openxmlformats.org/officeDocument/2006/relationships/tags" Target="../tags/tag201.xml" /><Relationship Id="rId17" Type="http://schemas.openxmlformats.org/officeDocument/2006/relationships/tags" Target="../tags/tag202.xml" /><Relationship Id="rId18" Type="http://schemas.openxmlformats.org/officeDocument/2006/relationships/oleObject" Target="../embeddings/oleObject27.bin" TargetMode="Internal" /><Relationship Id="rId19" Type="http://schemas.openxmlformats.org/officeDocument/2006/relationships/tags" Target="../tags/tag203.xml" /><Relationship Id="rId2" Type="http://schemas.openxmlformats.org/officeDocument/2006/relationships/oleObject" Target="../embeddings/oleObject26.bin" TargetMode="Internal" /><Relationship Id="rId20" Type="http://schemas.openxmlformats.org/officeDocument/2006/relationships/tags" Target="../tags/tag204.xml" /><Relationship Id="rId21" Type="http://schemas.openxmlformats.org/officeDocument/2006/relationships/vmlDrawing" Target="../drawings/vmlDrawing13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5.xml" /><Relationship Id="rId10" Type="http://schemas.openxmlformats.org/officeDocument/2006/relationships/tags" Target="../tags/tag212.xml" /><Relationship Id="rId11" Type="http://schemas.openxmlformats.org/officeDocument/2006/relationships/tags" Target="../tags/tag213.xml" /><Relationship Id="rId12" Type="http://schemas.openxmlformats.org/officeDocument/2006/relationships/image" Target="../media/image2.jpeg" /><Relationship Id="rId13" Type="http://schemas.openxmlformats.org/officeDocument/2006/relationships/tags" Target="../tags/tag214.xml" /><Relationship Id="rId14" Type="http://schemas.openxmlformats.org/officeDocument/2006/relationships/tags" Target="../tags/tag215.xml" /><Relationship Id="rId15" Type="http://schemas.openxmlformats.org/officeDocument/2006/relationships/tags" Target="../tags/tag216.xml" /><Relationship Id="rId16" Type="http://schemas.openxmlformats.org/officeDocument/2006/relationships/tags" Target="../tags/tag217.xml" /><Relationship Id="rId17" Type="http://schemas.openxmlformats.org/officeDocument/2006/relationships/tags" Target="../tags/tag218.xml" /><Relationship Id="rId18" Type="http://schemas.openxmlformats.org/officeDocument/2006/relationships/oleObject" Target="../embeddings/oleObject29.bin" TargetMode="Internal" /><Relationship Id="rId19" Type="http://schemas.openxmlformats.org/officeDocument/2006/relationships/tags" Target="../tags/tag219.xml" /><Relationship Id="rId2" Type="http://schemas.openxmlformats.org/officeDocument/2006/relationships/oleObject" Target="../embeddings/oleObject28.bin" TargetMode="Internal" /><Relationship Id="rId20" Type="http://schemas.openxmlformats.org/officeDocument/2006/relationships/tags" Target="../tags/tag220.xml" /><Relationship Id="rId21" Type="http://schemas.openxmlformats.org/officeDocument/2006/relationships/vmlDrawing" Target="../drawings/vmlDrawing14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tags" Target="../tags/tag211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1.xml" /><Relationship Id="rId10" Type="http://schemas.openxmlformats.org/officeDocument/2006/relationships/tags" Target="../tags/tag228.xml" /><Relationship Id="rId11" Type="http://schemas.openxmlformats.org/officeDocument/2006/relationships/tags" Target="../tags/tag229.xml" /><Relationship Id="rId12" Type="http://schemas.openxmlformats.org/officeDocument/2006/relationships/image" Target="../media/image2.jpeg" /><Relationship Id="rId13" Type="http://schemas.openxmlformats.org/officeDocument/2006/relationships/tags" Target="../tags/tag230.xml" /><Relationship Id="rId14" Type="http://schemas.openxmlformats.org/officeDocument/2006/relationships/tags" Target="../tags/tag231.xml" /><Relationship Id="rId15" Type="http://schemas.openxmlformats.org/officeDocument/2006/relationships/tags" Target="../tags/tag232.xml" /><Relationship Id="rId16" Type="http://schemas.openxmlformats.org/officeDocument/2006/relationships/tags" Target="../tags/tag233.xml" /><Relationship Id="rId17" Type="http://schemas.openxmlformats.org/officeDocument/2006/relationships/tags" Target="../tags/tag234.xml" /><Relationship Id="rId18" Type="http://schemas.openxmlformats.org/officeDocument/2006/relationships/oleObject" Target="../embeddings/oleObject31.bin" TargetMode="Internal" /><Relationship Id="rId19" Type="http://schemas.openxmlformats.org/officeDocument/2006/relationships/tags" Target="../tags/tag235.xml" /><Relationship Id="rId2" Type="http://schemas.openxmlformats.org/officeDocument/2006/relationships/oleObject" Target="../embeddings/oleObject30.bin" TargetMode="Internal" /><Relationship Id="rId20" Type="http://schemas.openxmlformats.org/officeDocument/2006/relationships/tags" Target="../tags/tag236.xml" /><Relationship Id="rId21" Type="http://schemas.openxmlformats.org/officeDocument/2006/relationships/vmlDrawing" Target="../drawings/vmlDrawing15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222.xml" /><Relationship Id="rId5" Type="http://schemas.openxmlformats.org/officeDocument/2006/relationships/tags" Target="../tags/tag223.xml" /><Relationship Id="rId6" Type="http://schemas.openxmlformats.org/officeDocument/2006/relationships/tags" Target="../tags/tag224.xml" /><Relationship Id="rId7" Type="http://schemas.openxmlformats.org/officeDocument/2006/relationships/tags" Target="../tags/tag225.xml" /><Relationship Id="rId8" Type="http://schemas.openxmlformats.org/officeDocument/2006/relationships/tags" Target="../tags/tag226.xml" /><Relationship Id="rId9" Type="http://schemas.openxmlformats.org/officeDocument/2006/relationships/tags" Target="../tags/tag227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7.xml" /><Relationship Id="rId10" Type="http://schemas.openxmlformats.org/officeDocument/2006/relationships/tags" Target="../tags/tag244.xml" /><Relationship Id="rId11" Type="http://schemas.openxmlformats.org/officeDocument/2006/relationships/tags" Target="../tags/tag245.xml" /><Relationship Id="rId12" Type="http://schemas.openxmlformats.org/officeDocument/2006/relationships/image" Target="../media/image2.jpeg" /><Relationship Id="rId13" Type="http://schemas.openxmlformats.org/officeDocument/2006/relationships/tags" Target="../tags/tag246.xml" /><Relationship Id="rId14" Type="http://schemas.openxmlformats.org/officeDocument/2006/relationships/tags" Target="../tags/tag247.xml" /><Relationship Id="rId15" Type="http://schemas.openxmlformats.org/officeDocument/2006/relationships/tags" Target="../tags/tag248.xml" /><Relationship Id="rId16" Type="http://schemas.openxmlformats.org/officeDocument/2006/relationships/tags" Target="../tags/tag249.xml" /><Relationship Id="rId17" Type="http://schemas.openxmlformats.org/officeDocument/2006/relationships/tags" Target="../tags/tag250.xml" /><Relationship Id="rId18" Type="http://schemas.openxmlformats.org/officeDocument/2006/relationships/oleObject" Target="../embeddings/oleObject33.bin" TargetMode="Internal" /><Relationship Id="rId19" Type="http://schemas.openxmlformats.org/officeDocument/2006/relationships/tags" Target="../tags/tag251.xml" /><Relationship Id="rId2" Type="http://schemas.openxmlformats.org/officeDocument/2006/relationships/oleObject" Target="../embeddings/oleObject32.bin" TargetMode="Internal" /><Relationship Id="rId20" Type="http://schemas.openxmlformats.org/officeDocument/2006/relationships/tags" Target="../tags/tag252.xml" /><Relationship Id="rId21" Type="http://schemas.openxmlformats.org/officeDocument/2006/relationships/vmlDrawing" Target="../drawings/vmlDrawing16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238.xml" /><Relationship Id="rId5" Type="http://schemas.openxmlformats.org/officeDocument/2006/relationships/tags" Target="../tags/tag239.xml" /><Relationship Id="rId6" Type="http://schemas.openxmlformats.org/officeDocument/2006/relationships/tags" Target="../tags/tag240.xml" /><Relationship Id="rId7" Type="http://schemas.openxmlformats.org/officeDocument/2006/relationships/tags" Target="../tags/tag241.xml" /><Relationship Id="rId8" Type="http://schemas.openxmlformats.org/officeDocument/2006/relationships/tags" Target="../tags/tag242.xml" /><Relationship Id="rId9" Type="http://schemas.openxmlformats.org/officeDocument/2006/relationships/tags" Target="../tags/tag24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3.xml" /><Relationship Id="rId10" Type="http://schemas.openxmlformats.org/officeDocument/2006/relationships/tags" Target="../tags/tag260.xml" /><Relationship Id="rId11" Type="http://schemas.openxmlformats.org/officeDocument/2006/relationships/tags" Target="../tags/tag261.xml" /><Relationship Id="rId12" Type="http://schemas.openxmlformats.org/officeDocument/2006/relationships/image" Target="../media/image2.jpeg" /><Relationship Id="rId13" Type="http://schemas.openxmlformats.org/officeDocument/2006/relationships/tags" Target="../tags/tag262.xml" /><Relationship Id="rId14" Type="http://schemas.openxmlformats.org/officeDocument/2006/relationships/tags" Target="../tags/tag263.xml" /><Relationship Id="rId15" Type="http://schemas.openxmlformats.org/officeDocument/2006/relationships/tags" Target="../tags/tag264.xml" /><Relationship Id="rId16" Type="http://schemas.openxmlformats.org/officeDocument/2006/relationships/tags" Target="../tags/tag265.xml" /><Relationship Id="rId17" Type="http://schemas.openxmlformats.org/officeDocument/2006/relationships/tags" Target="../tags/tag266.xml" /><Relationship Id="rId18" Type="http://schemas.openxmlformats.org/officeDocument/2006/relationships/oleObject" Target="../embeddings/oleObject35.bin" TargetMode="Internal" /><Relationship Id="rId19" Type="http://schemas.openxmlformats.org/officeDocument/2006/relationships/tags" Target="../tags/tag267.xml" /><Relationship Id="rId2" Type="http://schemas.openxmlformats.org/officeDocument/2006/relationships/oleObject" Target="../embeddings/oleObject34.bin" TargetMode="Internal" /><Relationship Id="rId20" Type="http://schemas.openxmlformats.org/officeDocument/2006/relationships/tags" Target="../tags/tag268.xml" /><Relationship Id="rId21" Type="http://schemas.openxmlformats.org/officeDocument/2006/relationships/vmlDrawing" Target="../drawings/vmlDrawing17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254.xml" /><Relationship Id="rId5" Type="http://schemas.openxmlformats.org/officeDocument/2006/relationships/tags" Target="../tags/tag255.xml" /><Relationship Id="rId6" Type="http://schemas.openxmlformats.org/officeDocument/2006/relationships/tags" Target="../tags/tag256.xml" /><Relationship Id="rId7" Type="http://schemas.openxmlformats.org/officeDocument/2006/relationships/tags" Target="../tags/tag257.xml" /><Relationship Id="rId8" Type="http://schemas.openxmlformats.org/officeDocument/2006/relationships/tags" Target="../tags/tag258.xml" /><Relationship Id="rId9" Type="http://schemas.openxmlformats.org/officeDocument/2006/relationships/tags" Target="../tags/tag259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9.xml" /><Relationship Id="rId10" Type="http://schemas.openxmlformats.org/officeDocument/2006/relationships/tags" Target="../tags/tag276.xml" /><Relationship Id="rId11" Type="http://schemas.openxmlformats.org/officeDocument/2006/relationships/tags" Target="../tags/tag277.xml" /><Relationship Id="rId12" Type="http://schemas.openxmlformats.org/officeDocument/2006/relationships/image" Target="../media/image2.jpeg" /><Relationship Id="rId13" Type="http://schemas.openxmlformats.org/officeDocument/2006/relationships/tags" Target="../tags/tag278.xml" /><Relationship Id="rId14" Type="http://schemas.openxmlformats.org/officeDocument/2006/relationships/tags" Target="../tags/tag279.xml" /><Relationship Id="rId15" Type="http://schemas.openxmlformats.org/officeDocument/2006/relationships/tags" Target="../tags/tag280.xml" /><Relationship Id="rId16" Type="http://schemas.openxmlformats.org/officeDocument/2006/relationships/tags" Target="../tags/tag281.xml" /><Relationship Id="rId17" Type="http://schemas.openxmlformats.org/officeDocument/2006/relationships/tags" Target="../tags/tag282.xml" /><Relationship Id="rId18" Type="http://schemas.openxmlformats.org/officeDocument/2006/relationships/oleObject" Target="../embeddings/oleObject37.bin" TargetMode="Internal" /><Relationship Id="rId19" Type="http://schemas.openxmlformats.org/officeDocument/2006/relationships/tags" Target="../tags/tag283.xml" /><Relationship Id="rId2" Type="http://schemas.openxmlformats.org/officeDocument/2006/relationships/oleObject" Target="../embeddings/oleObject36.bin" TargetMode="Internal" /><Relationship Id="rId20" Type="http://schemas.openxmlformats.org/officeDocument/2006/relationships/tags" Target="../tags/tag284.xml" /><Relationship Id="rId21" Type="http://schemas.openxmlformats.org/officeDocument/2006/relationships/vmlDrawing" Target="../drawings/vmlDrawing18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270.xml" /><Relationship Id="rId5" Type="http://schemas.openxmlformats.org/officeDocument/2006/relationships/tags" Target="../tags/tag271.xml" /><Relationship Id="rId6" Type="http://schemas.openxmlformats.org/officeDocument/2006/relationships/tags" Target="../tags/tag272.xml" /><Relationship Id="rId7" Type="http://schemas.openxmlformats.org/officeDocument/2006/relationships/tags" Target="../tags/tag273.xml" /><Relationship Id="rId8" Type="http://schemas.openxmlformats.org/officeDocument/2006/relationships/tags" Target="../tags/tag274.xml" /><Relationship Id="rId9" Type="http://schemas.openxmlformats.org/officeDocument/2006/relationships/tags" Target="../tags/tag275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85.xml" /><Relationship Id="rId10" Type="http://schemas.openxmlformats.org/officeDocument/2006/relationships/tags" Target="../tags/tag292.xml" /><Relationship Id="rId11" Type="http://schemas.openxmlformats.org/officeDocument/2006/relationships/tags" Target="../tags/tag293.xml" /><Relationship Id="rId12" Type="http://schemas.openxmlformats.org/officeDocument/2006/relationships/image" Target="../media/image2.jpeg" /><Relationship Id="rId13" Type="http://schemas.openxmlformats.org/officeDocument/2006/relationships/tags" Target="../tags/tag294.xml" /><Relationship Id="rId14" Type="http://schemas.openxmlformats.org/officeDocument/2006/relationships/tags" Target="../tags/tag295.xml" /><Relationship Id="rId15" Type="http://schemas.openxmlformats.org/officeDocument/2006/relationships/tags" Target="../tags/tag296.xml" /><Relationship Id="rId16" Type="http://schemas.openxmlformats.org/officeDocument/2006/relationships/tags" Target="../tags/tag297.xml" /><Relationship Id="rId17" Type="http://schemas.openxmlformats.org/officeDocument/2006/relationships/tags" Target="../tags/tag298.xml" /><Relationship Id="rId18" Type="http://schemas.openxmlformats.org/officeDocument/2006/relationships/oleObject" Target="../embeddings/oleObject39.bin" TargetMode="Internal" /><Relationship Id="rId19" Type="http://schemas.openxmlformats.org/officeDocument/2006/relationships/tags" Target="../tags/tag299.xml" /><Relationship Id="rId2" Type="http://schemas.openxmlformats.org/officeDocument/2006/relationships/oleObject" Target="../embeddings/oleObject38.bin" TargetMode="Internal" /><Relationship Id="rId20" Type="http://schemas.openxmlformats.org/officeDocument/2006/relationships/tags" Target="../tags/tag300.xml" /><Relationship Id="rId21" Type="http://schemas.openxmlformats.org/officeDocument/2006/relationships/vmlDrawing" Target="../drawings/vmlDrawing19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286.xml" /><Relationship Id="rId5" Type="http://schemas.openxmlformats.org/officeDocument/2006/relationships/tags" Target="../tags/tag287.xml" /><Relationship Id="rId6" Type="http://schemas.openxmlformats.org/officeDocument/2006/relationships/tags" Target="../tags/tag288.xml" /><Relationship Id="rId7" Type="http://schemas.openxmlformats.org/officeDocument/2006/relationships/tags" Target="../tags/tag289.xml" /><Relationship Id="rId8" Type="http://schemas.openxmlformats.org/officeDocument/2006/relationships/tags" Target="../tags/tag290.xml" /><Relationship Id="rId9" Type="http://schemas.openxmlformats.org/officeDocument/2006/relationships/tags" Target="../tags/tag291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1.xml" /><Relationship Id="rId10" Type="http://schemas.openxmlformats.org/officeDocument/2006/relationships/tags" Target="../tags/tag308.xml" /><Relationship Id="rId11" Type="http://schemas.openxmlformats.org/officeDocument/2006/relationships/tags" Target="../tags/tag309.xml" /><Relationship Id="rId12" Type="http://schemas.openxmlformats.org/officeDocument/2006/relationships/image" Target="../media/image2.jpeg" /><Relationship Id="rId13" Type="http://schemas.openxmlformats.org/officeDocument/2006/relationships/tags" Target="../tags/tag310.xml" /><Relationship Id="rId14" Type="http://schemas.openxmlformats.org/officeDocument/2006/relationships/tags" Target="../tags/tag311.xml" /><Relationship Id="rId15" Type="http://schemas.openxmlformats.org/officeDocument/2006/relationships/tags" Target="../tags/tag312.xml" /><Relationship Id="rId16" Type="http://schemas.openxmlformats.org/officeDocument/2006/relationships/tags" Target="../tags/tag313.xml" /><Relationship Id="rId17" Type="http://schemas.openxmlformats.org/officeDocument/2006/relationships/tags" Target="../tags/tag314.xml" /><Relationship Id="rId18" Type="http://schemas.openxmlformats.org/officeDocument/2006/relationships/oleObject" Target="../embeddings/oleObject41.bin" TargetMode="Internal" /><Relationship Id="rId19" Type="http://schemas.openxmlformats.org/officeDocument/2006/relationships/tags" Target="../tags/tag315.xml" /><Relationship Id="rId2" Type="http://schemas.openxmlformats.org/officeDocument/2006/relationships/oleObject" Target="../embeddings/oleObject40.bin" TargetMode="Internal" /><Relationship Id="rId20" Type="http://schemas.openxmlformats.org/officeDocument/2006/relationships/tags" Target="../tags/tag316.xml" /><Relationship Id="rId21" Type="http://schemas.openxmlformats.org/officeDocument/2006/relationships/vmlDrawing" Target="../drawings/vmlDrawing20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302.xml" /><Relationship Id="rId5" Type="http://schemas.openxmlformats.org/officeDocument/2006/relationships/tags" Target="../tags/tag303.xml" /><Relationship Id="rId6" Type="http://schemas.openxmlformats.org/officeDocument/2006/relationships/tags" Target="../tags/tag304.xml" /><Relationship Id="rId7" Type="http://schemas.openxmlformats.org/officeDocument/2006/relationships/tags" Target="../tags/tag305.xml" /><Relationship Id="rId8" Type="http://schemas.openxmlformats.org/officeDocument/2006/relationships/tags" Target="../tags/tag306.xml" /><Relationship Id="rId9" Type="http://schemas.openxmlformats.org/officeDocument/2006/relationships/tags" Target="../tags/tag307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7.xml" /><Relationship Id="rId10" Type="http://schemas.openxmlformats.org/officeDocument/2006/relationships/tags" Target="../tags/tag324.xml" /><Relationship Id="rId11" Type="http://schemas.openxmlformats.org/officeDocument/2006/relationships/tags" Target="../tags/tag325.xml" /><Relationship Id="rId12" Type="http://schemas.openxmlformats.org/officeDocument/2006/relationships/image" Target="../media/image2.jpeg" /><Relationship Id="rId13" Type="http://schemas.openxmlformats.org/officeDocument/2006/relationships/tags" Target="../tags/tag326.xml" /><Relationship Id="rId14" Type="http://schemas.openxmlformats.org/officeDocument/2006/relationships/tags" Target="../tags/tag327.xml" /><Relationship Id="rId15" Type="http://schemas.openxmlformats.org/officeDocument/2006/relationships/tags" Target="../tags/tag328.xml" /><Relationship Id="rId16" Type="http://schemas.openxmlformats.org/officeDocument/2006/relationships/tags" Target="../tags/tag329.xml" /><Relationship Id="rId17" Type="http://schemas.openxmlformats.org/officeDocument/2006/relationships/tags" Target="../tags/tag330.xml" /><Relationship Id="rId18" Type="http://schemas.openxmlformats.org/officeDocument/2006/relationships/oleObject" Target="../embeddings/oleObject43.bin" TargetMode="Internal" /><Relationship Id="rId19" Type="http://schemas.openxmlformats.org/officeDocument/2006/relationships/tags" Target="../tags/tag331.xml" /><Relationship Id="rId2" Type="http://schemas.openxmlformats.org/officeDocument/2006/relationships/oleObject" Target="../embeddings/oleObject42.bin" TargetMode="Internal" /><Relationship Id="rId20" Type="http://schemas.openxmlformats.org/officeDocument/2006/relationships/tags" Target="../tags/tag332.xml" /><Relationship Id="rId21" Type="http://schemas.openxmlformats.org/officeDocument/2006/relationships/vmlDrawing" Target="../drawings/vmlDrawing21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318.xml" /><Relationship Id="rId5" Type="http://schemas.openxmlformats.org/officeDocument/2006/relationships/tags" Target="../tags/tag319.xml" /><Relationship Id="rId6" Type="http://schemas.openxmlformats.org/officeDocument/2006/relationships/tags" Target="../tags/tag320.xml" /><Relationship Id="rId7" Type="http://schemas.openxmlformats.org/officeDocument/2006/relationships/tags" Target="../tags/tag321.xml" /><Relationship Id="rId8" Type="http://schemas.openxmlformats.org/officeDocument/2006/relationships/tags" Target="../tags/tag322.xml" /><Relationship Id="rId9" Type="http://schemas.openxmlformats.org/officeDocument/2006/relationships/tags" Target="../tags/tag32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3.xml" /><Relationship Id="rId10" Type="http://schemas.openxmlformats.org/officeDocument/2006/relationships/tags" Target="../tags/tag340.xml" /><Relationship Id="rId11" Type="http://schemas.openxmlformats.org/officeDocument/2006/relationships/tags" Target="../tags/tag341.xml" /><Relationship Id="rId12" Type="http://schemas.openxmlformats.org/officeDocument/2006/relationships/image" Target="../media/image2.jpeg" /><Relationship Id="rId13" Type="http://schemas.openxmlformats.org/officeDocument/2006/relationships/tags" Target="../tags/tag342.xml" /><Relationship Id="rId14" Type="http://schemas.openxmlformats.org/officeDocument/2006/relationships/tags" Target="../tags/tag343.xml" /><Relationship Id="rId15" Type="http://schemas.openxmlformats.org/officeDocument/2006/relationships/tags" Target="../tags/tag344.xml" /><Relationship Id="rId16" Type="http://schemas.openxmlformats.org/officeDocument/2006/relationships/tags" Target="../tags/tag345.xml" /><Relationship Id="rId17" Type="http://schemas.openxmlformats.org/officeDocument/2006/relationships/tags" Target="../tags/tag346.xml" /><Relationship Id="rId18" Type="http://schemas.openxmlformats.org/officeDocument/2006/relationships/oleObject" Target="../embeddings/oleObject45.bin" TargetMode="Internal" /><Relationship Id="rId19" Type="http://schemas.openxmlformats.org/officeDocument/2006/relationships/tags" Target="../tags/tag347.xml" /><Relationship Id="rId2" Type="http://schemas.openxmlformats.org/officeDocument/2006/relationships/oleObject" Target="../embeddings/oleObject44.bin" TargetMode="Internal" /><Relationship Id="rId20" Type="http://schemas.openxmlformats.org/officeDocument/2006/relationships/tags" Target="../tags/tag348.xml" /><Relationship Id="rId21" Type="http://schemas.openxmlformats.org/officeDocument/2006/relationships/vmlDrawing" Target="../drawings/vmlDrawing22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334.xml" /><Relationship Id="rId5" Type="http://schemas.openxmlformats.org/officeDocument/2006/relationships/tags" Target="../tags/tag335.xml" /><Relationship Id="rId6" Type="http://schemas.openxmlformats.org/officeDocument/2006/relationships/tags" Target="../tags/tag336.xml" /><Relationship Id="rId7" Type="http://schemas.openxmlformats.org/officeDocument/2006/relationships/tags" Target="../tags/tag337.xml" /><Relationship Id="rId8" Type="http://schemas.openxmlformats.org/officeDocument/2006/relationships/tags" Target="../tags/tag338.xml" /><Relationship Id="rId9" Type="http://schemas.openxmlformats.org/officeDocument/2006/relationships/tags" Target="../tags/tag339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9.xml" /><Relationship Id="rId10" Type="http://schemas.openxmlformats.org/officeDocument/2006/relationships/tags" Target="../tags/tag356.xml" /><Relationship Id="rId11" Type="http://schemas.openxmlformats.org/officeDocument/2006/relationships/tags" Target="../tags/tag357.xml" /><Relationship Id="rId12" Type="http://schemas.openxmlformats.org/officeDocument/2006/relationships/image" Target="../media/image2.jpeg" /><Relationship Id="rId13" Type="http://schemas.openxmlformats.org/officeDocument/2006/relationships/tags" Target="../tags/tag358.xml" /><Relationship Id="rId14" Type="http://schemas.openxmlformats.org/officeDocument/2006/relationships/tags" Target="../tags/tag359.xml" /><Relationship Id="rId15" Type="http://schemas.openxmlformats.org/officeDocument/2006/relationships/tags" Target="../tags/tag360.xml" /><Relationship Id="rId16" Type="http://schemas.openxmlformats.org/officeDocument/2006/relationships/tags" Target="../tags/tag361.xml" /><Relationship Id="rId17" Type="http://schemas.openxmlformats.org/officeDocument/2006/relationships/tags" Target="../tags/tag362.xml" /><Relationship Id="rId18" Type="http://schemas.openxmlformats.org/officeDocument/2006/relationships/oleObject" Target="../embeddings/oleObject47.bin" TargetMode="Internal" /><Relationship Id="rId19" Type="http://schemas.openxmlformats.org/officeDocument/2006/relationships/tags" Target="../tags/tag363.xml" /><Relationship Id="rId2" Type="http://schemas.openxmlformats.org/officeDocument/2006/relationships/oleObject" Target="../embeddings/oleObject46.bin" TargetMode="Internal" /><Relationship Id="rId20" Type="http://schemas.openxmlformats.org/officeDocument/2006/relationships/tags" Target="../tags/tag364.xml" /><Relationship Id="rId21" Type="http://schemas.openxmlformats.org/officeDocument/2006/relationships/vmlDrawing" Target="../drawings/vmlDrawing23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350.xml" /><Relationship Id="rId5" Type="http://schemas.openxmlformats.org/officeDocument/2006/relationships/tags" Target="../tags/tag351.xml" /><Relationship Id="rId6" Type="http://schemas.openxmlformats.org/officeDocument/2006/relationships/tags" Target="../tags/tag352.xml" /><Relationship Id="rId7" Type="http://schemas.openxmlformats.org/officeDocument/2006/relationships/tags" Target="../tags/tag353.xml" /><Relationship Id="rId8" Type="http://schemas.openxmlformats.org/officeDocument/2006/relationships/tags" Target="../tags/tag354.xml" /><Relationship Id="rId9" Type="http://schemas.openxmlformats.org/officeDocument/2006/relationships/tags" Target="../tags/tag355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5.xml" /><Relationship Id="rId10" Type="http://schemas.openxmlformats.org/officeDocument/2006/relationships/tags" Target="../tags/tag372.xml" /><Relationship Id="rId11" Type="http://schemas.openxmlformats.org/officeDocument/2006/relationships/tags" Target="../tags/tag373.xml" /><Relationship Id="rId12" Type="http://schemas.openxmlformats.org/officeDocument/2006/relationships/image" Target="../media/image2.jpeg" /><Relationship Id="rId13" Type="http://schemas.openxmlformats.org/officeDocument/2006/relationships/tags" Target="../tags/tag374.xml" /><Relationship Id="rId14" Type="http://schemas.openxmlformats.org/officeDocument/2006/relationships/tags" Target="../tags/tag375.xml" /><Relationship Id="rId15" Type="http://schemas.openxmlformats.org/officeDocument/2006/relationships/tags" Target="../tags/tag376.xml" /><Relationship Id="rId16" Type="http://schemas.openxmlformats.org/officeDocument/2006/relationships/tags" Target="../tags/tag377.xml" /><Relationship Id="rId17" Type="http://schemas.openxmlformats.org/officeDocument/2006/relationships/tags" Target="../tags/tag378.xml" /><Relationship Id="rId18" Type="http://schemas.openxmlformats.org/officeDocument/2006/relationships/oleObject" Target="../embeddings/oleObject49.bin" TargetMode="Internal" /><Relationship Id="rId19" Type="http://schemas.openxmlformats.org/officeDocument/2006/relationships/tags" Target="../tags/tag379.xml" /><Relationship Id="rId2" Type="http://schemas.openxmlformats.org/officeDocument/2006/relationships/oleObject" Target="../embeddings/oleObject48.bin" TargetMode="Internal" /><Relationship Id="rId20" Type="http://schemas.openxmlformats.org/officeDocument/2006/relationships/tags" Target="../tags/tag380.xml" /><Relationship Id="rId21" Type="http://schemas.openxmlformats.org/officeDocument/2006/relationships/vmlDrawing" Target="../drawings/vmlDrawing24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366.xml" /><Relationship Id="rId5" Type="http://schemas.openxmlformats.org/officeDocument/2006/relationships/tags" Target="../tags/tag367.xml" /><Relationship Id="rId6" Type="http://schemas.openxmlformats.org/officeDocument/2006/relationships/tags" Target="../tags/tag368.xml" /><Relationship Id="rId7" Type="http://schemas.openxmlformats.org/officeDocument/2006/relationships/tags" Target="../tags/tag369.xml" /><Relationship Id="rId8" Type="http://schemas.openxmlformats.org/officeDocument/2006/relationships/tags" Target="../tags/tag370.xml" /><Relationship Id="rId9" Type="http://schemas.openxmlformats.org/officeDocument/2006/relationships/tags" Target="../tags/tag371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1.xml" /><Relationship Id="rId10" Type="http://schemas.openxmlformats.org/officeDocument/2006/relationships/tags" Target="../tags/tag388.xml" /><Relationship Id="rId11" Type="http://schemas.openxmlformats.org/officeDocument/2006/relationships/tags" Target="../tags/tag389.xml" /><Relationship Id="rId12" Type="http://schemas.openxmlformats.org/officeDocument/2006/relationships/image" Target="../media/image2.jpeg" /><Relationship Id="rId13" Type="http://schemas.openxmlformats.org/officeDocument/2006/relationships/tags" Target="../tags/tag390.xml" /><Relationship Id="rId14" Type="http://schemas.openxmlformats.org/officeDocument/2006/relationships/tags" Target="../tags/tag391.xml" /><Relationship Id="rId15" Type="http://schemas.openxmlformats.org/officeDocument/2006/relationships/tags" Target="../tags/tag392.xml" /><Relationship Id="rId16" Type="http://schemas.openxmlformats.org/officeDocument/2006/relationships/tags" Target="../tags/tag393.xml" /><Relationship Id="rId17" Type="http://schemas.openxmlformats.org/officeDocument/2006/relationships/tags" Target="../tags/tag394.xml" /><Relationship Id="rId18" Type="http://schemas.openxmlformats.org/officeDocument/2006/relationships/oleObject" Target="../embeddings/oleObject51.bin" TargetMode="Internal" /><Relationship Id="rId19" Type="http://schemas.openxmlformats.org/officeDocument/2006/relationships/tags" Target="../tags/tag395.xml" /><Relationship Id="rId2" Type="http://schemas.openxmlformats.org/officeDocument/2006/relationships/oleObject" Target="../embeddings/oleObject50.bin" TargetMode="Internal" /><Relationship Id="rId20" Type="http://schemas.openxmlformats.org/officeDocument/2006/relationships/tags" Target="../tags/tag396.xml" /><Relationship Id="rId21" Type="http://schemas.openxmlformats.org/officeDocument/2006/relationships/vmlDrawing" Target="../drawings/vmlDrawing25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382.xml" /><Relationship Id="rId5" Type="http://schemas.openxmlformats.org/officeDocument/2006/relationships/tags" Target="../tags/tag383.xml" /><Relationship Id="rId6" Type="http://schemas.openxmlformats.org/officeDocument/2006/relationships/tags" Target="../tags/tag384.xml" /><Relationship Id="rId7" Type="http://schemas.openxmlformats.org/officeDocument/2006/relationships/tags" Target="../tags/tag385.xml" /><Relationship Id="rId8" Type="http://schemas.openxmlformats.org/officeDocument/2006/relationships/tags" Target="../tags/tag386.xml" /><Relationship Id="rId9" Type="http://schemas.openxmlformats.org/officeDocument/2006/relationships/tags" Target="../tags/tag387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7.xml" /><Relationship Id="rId10" Type="http://schemas.openxmlformats.org/officeDocument/2006/relationships/tags" Target="../tags/tag404.xml" /><Relationship Id="rId11" Type="http://schemas.openxmlformats.org/officeDocument/2006/relationships/tags" Target="../tags/tag405.xml" /><Relationship Id="rId12" Type="http://schemas.openxmlformats.org/officeDocument/2006/relationships/image" Target="../media/image2.jpeg" /><Relationship Id="rId13" Type="http://schemas.openxmlformats.org/officeDocument/2006/relationships/tags" Target="../tags/tag406.xml" /><Relationship Id="rId14" Type="http://schemas.openxmlformats.org/officeDocument/2006/relationships/tags" Target="../tags/tag407.xml" /><Relationship Id="rId15" Type="http://schemas.openxmlformats.org/officeDocument/2006/relationships/tags" Target="../tags/tag408.xml" /><Relationship Id="rId16" Type="http://schemas.openxmlformats.org/officeDocument/2006/relationships/tags" Target="../tags/tag409.xml" /><Relationship Id="rId17" Type="http://schemas.openxmlformats.org/officeDocument/2006/relationships/tags" Target="../tags/tag410.xml" /><Relationship Id="rId18" Type="http://schemas.openxmlformats.org/officeDocument/2006/relationships/oleObject" Target="../embeddings/oleObject53.bin" TargetMode="Internal" /><Relationship Id="rId19" Type="http://schemas.openxmlformats.org/officeDocument/2006/relationships/tags" Target="../tags/tag411.xml" /><Relationship Id="rId2" Type="http://schemas.openxmlformats.org/officeDocument/2006/relationships/oleObject" Target="../embeddings/oleObject52.bin" TargetMode="Internal" /><Relationship Id="rId20" Type="http://schemas.openxmlformats.org/officeDocument/2006/relationships/tags" Target="../tags/tag412.xml" /><Relationship Id="rId21" Type="http://schemas.openxmlformats.org/officeDocument/2006/relationships/vmlDrawing" Target="../drawings/vmlDrawing26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398.xml" /><Relationship Id="rId5" Type="http://schemas.openxmlformats.org/officeDocument/2006/relationships/tags" Target="../tags/tag399.xml" /><Relationship Id="rId6" Type="http://schemas.openxmlformats.org/officeDocument/2006/relationships/tags" Target="../tags/tag400.xml" /><Relationship Id="rId7" Type="http://schemas.openxmlformats.org/officeDocument/2006/relationships/tags" Target="../tags/tag401.xml" /><Relationship Id="rId8" Type="http://schemas.openxmlformats.org/officeDocument/2006/relationships/tags" Target="../tags/tag402.xml" /><Relationship Id="rId9" Type="http://schemas.openxmlformats.org/officeDocument/2006/relationships/tags" Target="../tags/tag403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3.xml" /><Relationship Id="rId10" Type="http://schemas.openxmlformats.org/officeDocument/2006/relationships/tags" Target="../tags/tag420.xml" /><Relationship Id="rId11" Type="http://schemas.openxmlformats.org/officeDocument/2006/relationships/tags" Target="../tags/tag421.xml" /><Relationship Id="rId12" Type="http://schemas.openxmlformats.org/officeDocument/2006/relationships/image" Target="../media/image2.jpeg" /><Relationship Id="rId13" Type="http://schemas.openxmlformats.org/officeDocument/2006/relationships/tags" Target="../tags/tag422.xml" /><Relationship Id="rId14" Type="http://schemas.openxmlformats.org/officeDocument/2006/relationships/tags" Target="../tags/tag423.xml" /><Relationship Id="rId15" Type="http://schemas.openxmlformats.org/officeDocument/2006/relationships/tags" Target="../tags/tag424.xml" /><Relationship Id="rId16" Type="http://schemas.openxmlformats.org/officeDocument/2006/relationships/tags" Target="../tags/tag425.xml" /><Relationship Id="rId17" Type="http://schemas.openxmlformats.org/officeDocument/2006/relationships/tags" Target="../tags/tag426.xml" /><Relationship Id="rId18" Type="http://schemas.openxmlformats.org/officeDocument/2006/relationships/oleObject" Target="../embeddings/oleObject55.bin" TargetMode="Internal" /><Relationship Id="rId19" Type="http://schemas.openxmlformats.org/officeDocument/2006/relationships/tags" Target="../tags/tag427.xml" /><Relationship Id="rId2" Type="http://schemas.openxmlformats.org/officeDocument/2006/relationships/oleObject" Target="../embeddings/oleObject54.bin" TargetMode="Internal" /><Relationship Id="rId20" Type="http://schemas.openxmlformats.org/officeDocument/2006/relationships/tags" Target="../tags/tag428.xml" /><Relationship Id="rId21" Type="http://schemas.openxmlformats.org/officeDocument/2006/relationships/vmlDrawing" Target="../drawings/vmlDrawing27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414.xml" /><Relationship Id="rId5" Type="http://schemas.openxmlformats.org/officeDocument/2006/relationships/tags" Target="../tags/tag415.xml" /><Relationship Id="rId6" Type="http://schemas.openxmlformats.org/officeDocument/2006/relationships/tags" Target="../tags/tag416.xml" /><Relationship Id="rId7" Type="http://schemas.openxmlformats.org/officeDocument/2006/relationships/tags" Target="../tags/tag417.xml" /><Relationship Id="rId8" Type="http://schemas.openxmlformats.org/officeDocument/2006/relationships/tags" Target="../tags/tag418.xml" /><Relationship Id="rId9" Type="http://schemas.openxmlformats.org/officeDocument/2006/relationships/tags" Target="../tags/tag419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9.xml" /><Relationship Id="rId10" Type="http://schemas.openxmlformats.org/officeDocument/2006/relationships/tags" Target="../tags/tag436.xml" /><Relationship Id="rId11" Type="http://schemas.openxmlformats.org/officeDocument/2006/relationships/tags" Target="../tags/tag437.xml" /><Relationship Id="rId12" Type="http://schemas.openxmlformats.org/officeDocument/2006/relationships/image" Target="../media/image2.jpeg" /><Relationship Id="rId13" Type="http://schemas.openxmlformats.org/officeDocument/2006/relationships/tags" Target="../tags/tag438.xml" /><Relationship Id="rId14" Type="http://schemas.openxmlformats.org/officeDocument/2006/relationships/tags" Target="../tags/tag439.xml" /><Relationship Id="rId15" Type="http://schemas.openxmlformats.org/officeDocument/2006/relationships/tags" Target="../tags/tag440.xml" /><Relationship Id="rId16" Type="http://schemas.openxmlformats.org/officeDocument/2006/relationships/tags" Target="../tags/tag441.xml" /><Relationship Id="rId17" Type="http://schemas.openxmlformats.org/officeDocument/2006/relationships/tags" Target="../tags/tag442.xml" /><Relationship Id="rId18" Type="http://schemas.openxmlformats.org/officeDocument/2006/relationships/oleObject" Target="../embeddings/oleObject57.bin" TargetMode="Internal" /><Relationship Id="rId19" Type="http://schemas.openxmlformats.org/officeDocument/2006/relationships/tags" Target="../tags/tag443.xml" /><Relationship Id="rId2" Type="http://schemas.openxmlformats.org/officeDocument/2006/relationships/oleObject" Target="../embeddings/oleObject56.bin" TargetMode="Internal" /><Relationship Id="rId20" Type="http://schemas.openxmlformats.org/officeDocument/2006/relationships/tags" Target="../tags/tag444.xml" /><Relationship Id="rId21" Type="http://schemas.openxmlformats.org/officeDocument/2006/relationships/vmlDrawing" Target="../drawings/vmlDrawing28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430.xml" /><Relationship Id="rId5" Type="http://schemas.openxmlformats.org/officeDocument/2006/relationships/tags" Target="../tags/tag431.xml" /><Relationship Id="rId6" Type="http://schemas.openxmlformats.org/officeDocument/2006/relationships/tags" Target="../tags/tag432.xml" /><Relationship Id="rId7" Type="http://schemas.openxmlformats.org/officeDocument/2006/relationships/tags" Target="../tags/tag433.xml" /><Relationship Id="rId8" Type="http://schemas.openxmlformats.org/officeDocument/2006/relationships/tags" Target="../tags/tag434.xml" /><Relationship Id="rId9" Type="http://schemas.openxmlformats.org/officeDocument/2006/relationships/tags" Target="../tags/tag435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5.xml" /><Relationship Id="rId10" Type="http://schemas.openxmlformats.org/officeDocument/2006/relationships/tags" Target="../tags/tag452.xml" /><Relationship Id="rId11" Type="http://schemas.openxmlformats.org/officeDocument/2006/relationships/tags" Target="../tags/tag453.xml" /><Relationship Id="rId12" Type="http://schemas.openxmlformats.org/officeDocument/2006/relationships/image" Target="../media/image2.jpeg" /><Relationship Id="rId13" Type="http://schemas.openxmlformats.org/officeDocument/2006/relationships/tags" Target="../tags/tag454.xml" /><Relationship Id="rId14" Type="http://schemas.openxmlformats.org/officeDocument/2006/relationships/tags" Target="../tags/tag455.xml" /><Relationship Id="rId15" Type="http://schemas.openxmlformats.org/officeDocument/2006/relationships/tags" Target="../tags/tag456.xml" /><Relationship Id="rId16" Type="http://schemas.openxmlformats.org/officeDocument/2006/relationships/tags" Target="../tags/tag457.xml" /><Relationship Id="rId17" Type="http://schemas.openxmlformats.org/officeDocument/2006/relationships/tags" Target="../tags/tag458.xml" /><Relationship Id="rId18" Type="http://schemas.openxmlformats.org/officeDocument/2006/relationships/oleObject" Target="../embeddings/oleObject59.bin" TargetMode="Internal" /><Relationship Id="rId19" Type="http://schemas.openxmlformats.org/officeDocument/2006/relationships/tags" Target="../tags/tag459.xml" /><Relationship Id="rId2" Type="http://schemas.openxmlformats.org/officeDocument/2006/relationships/oleObject" Target="../embeddings/oleObject58.bin" TargetMode="Internal" /><Relationship Id="rId20" Type="http://schemas.openxmlformats.org/officeDocument/2006/relationships/tags" Target="../tags/tag460.xml" /><Relationship Id="rId21" Type="http://schemas.openxmlformats.org/officeDocument/2006/relationships/vmlDrawing" Target="../drawings/vmlDrawing29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446.xml" /><Relationship Id="rId5" Type="http://schemas.openxmlformats.org/officeDocument/2006/relationships/tags" Target="../tags/tag447.xml" /><Relationship Id="rId6" Type="http://schemas.openxmlformats.org/officeDocument/2006/relationships/tags" Target="../tags/tag448.xml" /><Relationship Id="rId7" Type="http://schemas.openxmlformats.org/officeDocument/2006/relationships/tags" Target="../tags/tag449.xml" /><Relationship Id="rId8" Type="http://schemas.openxmlformats.org/officeDocument/2006/relationships/tags" Target="../tags/tag450.xml" /><Relationship Id="rId9" Type="http://schemas.openxmlformats.org/officeDocument/2006/relationships/tags" Target="../tags/tag451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1.xml" /><Relationship Id="rId10" Type="http://schemas.openxmlformats.org/officeDocument/2006/relationships/tags" Target="../tags/tag468.xml" /><Relationship Id="rId11" Type="http://schemas.openxmlformats.org/officeDocument/2006/relationships/tags" Target="../tags/tag469.xml" /><Relationship Id="rId12" Type="http://schemas.openxmlformats.org/officeDocument/2006/relationships/image" Target="../media/image2.jpeg" /><Relationship Id="rId13" Type="http://schemas.openxmlformats.org/officeDocument/2006/relationships/tags" Target="../tags/tag470.xml" /><Relationship Id="rId14" Type="http://schemas.openxmlformats.org/officeDocument/2006/relationships/tags" Target="../tags/tag471.xml" /><Relationship Id="rId15" Type="http://schemas.openxmlformats.org/officeDocument/2006/relationships/tags" Target="../tags/tag472.xml" /><Relationship Id="rId16" Type="http://schemas.openxmlformats.org/officeDocument/2006/relationships/tags" Target="../tags/tag473.xml" /><Relationship Id="rId17" Type="http://schemas.openxmlformats.org/officeDocument/2006/relationships/tags" Target="../tags/tag474.xml" /><Relationship Id="rId18" Type="http://schemas.openxmlformats.org/officeDocument/2006/relationships/oleObject" Target="../embeddings/oleObject61.bin" TargetMode="Internal" /><Relationship Id="rId19" Type="http://schemas.openxmlformats.org/officeDocument/2006/relationships/tags" Target="../tags/tag475.xml" /><Relationship Id="rId2" Type="http://schemas.openxmlformats.org/officeDocument/2006/relationships/oleObject" Target="../embeddings/oleObject60.bin" TargetMode="Internal" /><Relationship Id="rId20" Type="http://schemas.openxmlformats.org/officeDocument/2006/relationships/tags" Target="../tags/tag476.xml" /><Relationship Id="rId21" Type="http://schemas.openxmlformats.org/officeDocument/2006/relationships/vmlDrawing" Target="../drawings/vmlDrawing30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462.xml" /><Relationship Id="rId5" Type="http://schemas.openxmlformats.org/officeDocument/2006/relationships/tags" Target="../tags/tag463.xml" /><Relationship Id="rId6" Type="http://schemas.openxmlformats.org/officeDocument/2006/relationships/tags" Target="../tags/tag464.xml" /><Relationship Id="rId7" Type="http://schemas.openxmlformats.org/officeDocument/2006/relationships/tags" Target="../tags/tag465.xml" /><Relationship Id="rId8" Type="http://schemas.openxmlformats.org/officeDocument/2006/relationships/tags" Target="../tags/tag466.xml" /><Relationship Id="rId9" Type="http://schemas.openxmlformats.org/officeDocument/2006/relationships/tags" Target="../tags/tag467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7.xml" /><Relationship Id="rId10" Type="http://schemas.openxmlformats.org/officeDocument/2006/relationships/tags" Target="../tags/tag484.xml" /><Relationship Id="rId11" Type="http://schemas.openxmlformats.org/officeDocument/2006/relationships/tags" Target="../tags/tag485.xml" /><Relationship Id="rId12" Type="http://schemas.openxmlformats.org/officeDocument/2006/relationships/image" Target="../media/image2.jpeg" /><Relationship Id="rId13" Type="http://schemas.openxmlformats.org/officeDocument/2006/relationships/tags" Target="../tags/tag486.xml" /><Relationship Id="rId14" Type="http://schemas.openxmlformats.org/officeDocument/2006/relationships/tags" Target="../tags/tag487.xml" /><Relationship Id="rId15" Type="http://schemas.openxmlformats.org/officeDocument/2006/relationships/tags" Target="../tags/tag488.xml" /><Relationship Id="rId16" Type="http://schemas.openxmlformats.org/officeDocument/2006/relationships/tags" Target="../tags/tag489.xml" /><Relationship Id="rId17" Type="http://schemas.openxmlformats.org/officeDocument/2006/relationships/tags" Target="../tags/tag490.xml" /><Relationship Id="rId18" Type="http://schemas.openxmlformats.org/officeDocument/2006/relationships/oleObject" Target="../embeddings/oleObject63.bin" TargetMode="Internal" /><Relationship Id="rId19" Type="http://schemas.openxmlformats.org/officeDocument/2006/relationships/tags" Target="../tags/tag491.xml" /><Relationship Id="rId2" Type="http://schemas.openxmlformats.org/officeDocument/2006/relationships/oleObject" Target="../embeddings/oleObject62.bin" TargetMode="Internal" /><Relationship Id="rId20" Type="http://schemas.openxmlformats.org/officeDocument/2006/relationships/tags" Target="../tags/tag492.xml" /><Relationship Id="rId21" Type="http://schemas.openxmlformats.org/officeDocument/2006/relationships/vmlDrawing" Target="../drawings/vmlDrawing31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478.xml" /><Relationship Id="rId5" Type="http://schemas.openxmlformats.org/officeDocument/2006/relationships/tags" Target="../tags/tag479.xml" /><Relationship Id="rId6" Type="http://schemas.openxmlformats.org/officeDocument/2006/relationships/tags" Target="../tags/tag480.xml" /><Relationship Id="rId7" Type="http://schemas.openxmlformats.org/officeDocument/2006/relationships/tags" Target="../tags/tag481.xml" /><Relationship Id="rId8" Type="http://schemas.openxmlformats.org/officeDocument/2006/relationships/tags" Target="../tags/tag482.xml" /><Relationship Id="rId9" Type="http://schemas.openxmlformats.org/officeDocument/2006/relationships/tags" Target="../tags/tag483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3.xml" /><Relationship Id="rId10" Type="http://schemas.openxmlformats.org/officeDocument/2006/relationships/tags" Target="../tags/tag500.xml" /><Relationship Id="rId11" Type="http://schemas.openxmlformats.org/officeDocument/2006/relationships/tags" Target="../tags/tag501.xml" /><Relationship Id="rId12" Type="http://schemas.openxmlformats.org/officeDocument/2006/relationships/image" Target="../media/image2.jpeg" /><Relationship Id="rId13" Type="http://schemas.openxmlformats.org/officeDocument/2006/relationships/tags" Target="../tags/tag502.xml" /><Relationship Id="rId14" Type="http://schemas.openxmlformats.org/officeDocument/2006/relationships/tags" Target="../tags/tag503.xml" /><Relationship Id="rId15" Type="http://schemas.openxmlformats.org/officeDocument/2006/relationships/tags" Target="../tags/tag504.xml" /><Relationship Id="rId16" Type="http://schemas.openxmlformats.org/officeDocument/2006/relationships/tags" Target="../tags/tag505.xml" /><Relationship Id="rId17" Type="http://schemas.openxmlformats.org/officeDocument/2006/relationships/tags" Target="../tags/tag506.xml" /><Relationship Id="rId18" Type="http://schemas.openxmlformats.org/officeDocument/2006/relationships/oleObject" Target="../embeddings/oleObject65.bin" TargetMode="Internal" /><Relationship Id="rId19" Type="http://schemas.openxmlformats.org/officeDocument/2006/relationships/tags" Target="../tags/tag507.xml" /><Relationship Id="rId2" Type="http://schemas.openxmlformats.org/officeDocument/2006/relationships/oleObject" Target="../embeddings/oleObject64.bin" TargetMode="Internal" /><Relationship Id="rId20" Type="http://schemas.openxmlformats.org/officeDocument/2006/relationships/tags" Target="../tags/tag508.xml" /><Relationship Id="rId21" Type="http://schemas.openxmlformats.org/officeDocument/2006/relationships/vmlDrawing" Target="../drawings/vmlDrawing32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494.xml" /><Relationship Id="rId5" Type="http://schemas.openxmlformats.org/officeDocument/2006/relationships/tags" Target="../tags/tag495.xml" /><Relationship Id="rId6" Type="http://schemas.openxmlformats.org/officeDocument/2006/relationships/tags" Target="../tags/tag496.xml" /><Relationship Id="rId7" Type="http://schemas.openxmlformats.org/officeDocument/2006/relationships/tags" Target="../tags/tag497.xml" /><Relationship Id="rId8" Type="http://schemas.openxmlformats.org/officeDocument/2006/relationships/tags" Target="../tags/tag498.xml" /><Relationship Id="rId9" Type="http://schemas.openxmlformats.org/officeDocument/2006/relationships/tags" Target="../tags/tag499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9.xml" /><Relationship Id="rId10" Type="http://schemas.openxmlformats.org/officeDocument/2006/relationships/tags" Target="../tags/tag516.xml" /><Relationship Id="rId11" Type="http://schemas.openxmlformats.org/officeDocument/2006/relationships/tags" Target="../tags/tag517.xml" /><Relationship Id="rId12" Type="http://schemas.openxmlformats.org/officeDocument/2006/relationships/image" Target="../media/image2.jpeg" /><Relationship Id="rId13" Type="http://schemas.openxmlformats.org/officeDocument/2006/relationships/tags" Target="../tags/tag518.xml" /><Relationship Id="rId14" Type="http://schemas.openxmlformats.org/officeDocument/2006/relationships/tags" Target="../tags/tag519.xml" /><Relationship Id="rId15" Type="http://schemas.openxmlformats.org/officeDocument/2006/relationships/tags" Target="../tags/tag520.xml" /><Relationship Id="rId16" Type="http://schemas.openxmlformats.org/officeDocument/2006/relationships/tags" Target="../tags/tag521.xml" /><Relationship Id="rId17" Type="http://schemas.openxmlformats.org/officeDocument/2006/relationships/tags" Target="../tags/tag522.xml" /><Relationship Id="rId18" Type="http://schemas.openxmlformats.org/officeDocument/2006/relationships/oleObject" Target="../embeddings/oleObject67.bin" TargetMode="Internal" /><Relationship Id="rId19" Type="http://schemas.openxmlformats.org/officeDocument/2006/relationships/tags" Target="../tags/tag523.xml" /><Relationship Id="rId2" Type="http://schemas.openxmlformats.org/officeDocument/2006/relationships/oleObject" Target="../embeddings/oleObject66.bin" TargetMode="Internal" /><Relationship Id="rId20" Type="http://schemas.openxmlformats.org/officeDocument/2006/relationships/tags" Target="../tags/tag524.xml" /><Relationship Id="rId21" Type="http://schemas.openxmlformats.org/officeDocument/2006/relationships/vmlDrawing" Target="../drawings/vmlDrawing33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510.xml" /><Relationship Id="rId5" Type="http://schemas.openxmlformats.org/officeDocument/2006/relationships/tags" Target="../tags/tag511.xml" /><Relationship Id="rId6" Type="http://schemas.openxmlformats.org/officeDocument/2006/relationships/tags" Target="../tags/tag512.xml" /><Relationship Id="rId7" Type="http://schemas.openxmlformats.org/officeDocument/2006/relationships/tags" Target="../tags/tag513.xml" /><Relationship Id="rId8" Type="http://schemas.openxmlformats.org/officeDocument/2006/relationships/tags" Target="../tags/tag514.xml" /><Relationship Id="rId9" Type="http://schemas.openxmlformats.org/officeDocument/2006/relationships/tags" Target="../tags/tag515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5.xml" /><Relationship Id="rId10" Type="http://schemas.openxmlformats.org/officeDocument/2006/relationships/tags" Target="../tags/tag532.xml" /><Relationship Id="rId11" Type="http://schemas.openxmlformats.org/officeDocument/2006/relationships/tags" Target="../tags/tag533.xml" /><Relationship Id="rId12" Type="http://schemas.openxmlformats.org/officeDocument/2006/relationships/image" Target="../media/image2.jpeg" /><Relationship Id="rId13" Type="http://schemas.openxmlformats.org/officeDocument/2006/relationships/tags" Target="../tags/tag534.xml" /><Relationship Id="rId14" Type="http://schemas.openxmlformats.org/officeDocument/2006/relationships/tags" Target="../tags/tag535.xml" /><Relationship Id="rId15" Type="http://schemas.openxmlformats.org/officeDocument/2006/relationships/tags" Target="../tags/tag536.xml" /><Relationship Id="rId16" Type="http://schemas.openxmlformats.org/officeDocument/2006/relationships/tags" Target="../tags/tag537.xml" /><Relationship Id="rId17" Type="http://schemas.openxmlformats.org/officeDocument/2006/relationships/tags" Target="../tags/tag538.xml" /><Relationship Id="rId18" Type="http://schemas.openxmlformats.org/officeDocument/2006/relationships/oleObject" Target="../embeddings/oleObject69.bin" TargetMode="Internal" /><Relationship Id="rId19" Type="http://schemas.openxmlformats.org/officeDocument/2006/relationships/tags" Target="../tags/tag539.xml" /><Relationship Id="rId2" Type="http://schemas.openxmlformats.org/officeDocument/2006/relationships/oleObject" Target="../embeddings/oleObject68.bin" TargetMode="Internal" /><Relationship Id="rId20" Type="http://schemas.openxmlformats.org/officeDocument/2006/relationships/tags" Target="../tags/tag540.xml" /><Relationship Id="rId21" Type="http://schemas.openxmlformats.org/officeDocument/2006/relationships/vmlDrawing" Target="../drawings/vmlDrawing34.v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1.emf" /><Relationship Id="rId4" Type="http://schemas.openxmlformats.org/officeDocument/2006/relationships/tags" Target="../tags/tag526.xml" /><Relationship Id="rId5" Type="http://schemas.openxmlformats.org/officeDocument/2006/relationships/tags" Target="../tags/tag527.xml" /><Relationship Id="rId6" Type="http://schemas.openxmlformats.org/officeDocument/2006/relationships/tags" Target="../tags/tag528.xml" /><Relationship Id="rId7" Type="http://schemas.openxmlformats.org/officeDocument/2006/relationships/tags" Target="../tags/tag529.xml" /><Relationship Id="rId8" Type="http://schemas.openxmlformats.org/officeDocument/2006/relationships/tags" Target="../tags/tag530.xml" /><Relationship Id="rId9" Type="http://schemas.openxmlformats.org/officeDocument/2006/relationships/tags" Target="../tags/tag53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84BEFF-096A-475B-9533-58FF915404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7D678B-9612-40C5-9AEF-E442E9CF65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C2B8DB-7610-4C34-9A6C-5746E2E364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4241AD-CD78-4BF7-BEF9-1D3B50A9BA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2DADFF-154F-4287-AFB9-D5AB615385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A58EB1B-6C05-4A03-90FE-4CE4A9E41A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90B9F8F-017F-4003-A39A-36E839A72C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965A17-93E4-4754-8A01-7A52322D97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5094E6-6D81-480D-B841-38A64B2E9E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D1F137-580B-4BA3-B95C-5C30D97F6A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3B2114-DE67-4AD1-BE80-12C2C01610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5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7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8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9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1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8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0C607592-960F-4FAE-AFCD-6A32EE3D33AF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0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1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2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19" descr="d:\Documents and settings\Jingmei_Cai\Desktop\1.jpg"/>
          <p:cNvPicPr>
            <a:picLocks noChangeAspect="1" noChangeArrowheads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11113" y="-9525"/>
            <a:ext cx="9928226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 descr="d:\Documents and settings\Jingmei_Cai\Desktop\Longfor\图片 18.jpg"/>
          <p:cNvPicPr>
            <a:picLocks noChangeAspect="1" noChangeArrowheads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104" b="-270"/>
          <a:stretch>
            <a:fillRect/>
          </a:stretch>
        </p:blipFill>
        <p:spPr bwMode="auto">
          <a:xfrm>
            <a:off x="4337050" y="4222750"/>
            <a:ext cx="2535238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552659" y="1133102"/>
            <a:ext cx="8872695" cy="457946"/>
          </a:xfrm>
          <a:prstGeom prst="rect">
            <a:avLst/>
          </a:prstGeom>
          <a:ln algn="ctr"/>
        </p:spPr>
        <p:txBody>
          <a:bodyPr tIns="0" anchor="ctr">
            <a:spAutoFit/>
          </a:bodyPr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52659" y="3141664"/>
            <a:ext cx="8872695" cy="2862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 typeface="Wingdings 2" pitchFamily="18" charset="2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552659" y="2413000"/>
            <a:ext cx="8872695" cy="34349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597826751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6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aphicFrame>
        <p:nvGraphicFramePr>
          <p:cNvPr id="12" name="Rectangle 2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r:id="rId7" progId="">
                  <p:embed/>
                </p:oleObj>
              </mc:Choice>
              <mc:Fallback>
                <p:oleObj r:id="rId7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22" descr="P3100171"/>
          <p:cNvSpPr txBox="1">
            <a:spLocks noChangeArrowheads="1"/>
          </p:cNvSpPr>
          <p:nvPr userDrawn="1"/>
        </p:nvSpPr>
        <p:spPr bwMode="auto">
          <a:xfrm>
            <a:off x="0" y="0"/>
            <a:ext cx="9906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1">
                  <a:blip r:embed="rId15"/>
                  <a:srcRect/>
                  <a:stretch>
                    <a:fillRect b="-2444343"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zh-CN" altLang="en-US" sz="2800" b="0">
                <a:solidFill>
                  <a:schemeClr val="hlink"/>
                </a:solidFill>
                <a:latin typeface="黑体" pitchFamily="49" charset="-122"/>
                <a:ea typeface="黑体" pitchFamily="49" charset="-122"/>
              </a:rPr>
              <a:t>外保温、涂料及外墙砖质量控制要求</a:t>
            </a:r>
          </a:p>
        </p:txBody>
      </p:sp>
      <p:sp>
        <p:nvSpPr>
          <p:cNvPr id="10" name="Title Placeholder 27"/>
          <p:cNvSpPr>
            <a:spLocks noGrp="1"/>
          </p:cNvSpPr>
          <p:nvPr>
            <p:ph type="title"/>
          </p:nvPr>
        </p:nvSpPr>
        <p:spPr>
          <a:xfrm>
            <a:off x="534989" y="747941"/>
            <a:ext cx="8840785" cy="72916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tabLst>
                <a:tab pos="8791575" algn="r"/>
              </a:tabLst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34989" y="1717675"/>
            <a:ext cx="8840785" cy="2241550"/>
          </a:xfrm>
        </p:spPr>
        <p:txBody>
          <a:bodyPr/>
          <a:lstStyle>
            <a:lvl1pPr>
              <a:tabLst>
                <a:tab pos="8791575" algn="r"/>
              </a:tabLst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6809634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onten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6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7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8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9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3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aphicFrame>
        <p:nvGraphicFramePr>
          <p:cNvPr id="20" name="Rectangle 2" hidden="1"/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r:id="rId13" progId="">
                  <p:embed/>
                </p:oleObj>
              </mc:Choice>
              <mc:Fallback>
                <p:oleObj r:id="rId13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le Placeholder 27"/>
          <p:cNvSpPr>
            <a:spLocks noGrp="1"/>
          </p:cNvSpPr>
          <p:nvPr>
            <p:ph type="title"/>
          </p:nvPr>
        </p:nvSpPr>
        <p:spPr>
          <a:xfrm>
            <a:off x="534989" y="747941"/>
            <a:ext cx="8840785" cy="72916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tabLst>
                <a:tab pos="8791575" algn="r"/>
              </a:tabLst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534989" y="1717675"/>
            <a:ext cx="8840785" cy="2241550"/>
          </a:xfrm>
        </p:spPr>
        <p:txBody>
          <a:bodyPr/>
          <a:lstStyle>
            <a:lvl1pPr>
              <a:tabLst>
                <a:tab pos="8791575" algn="r"/>
              </a:tabLst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14932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4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6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7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8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9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1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2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3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aphicFrame>
        <p:nvGraphicFramePr>
          <p:cNvPr id="18" name="Rectangle 2" hidden="1"/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5" r:id="rId13" progId="">
                  <p:embed/>
                </p:oleObj>
              </mc:Choice>
              <mc:Fallback>
                <p:oleObj r:id="rId13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5806" y="1930167"/>
            <a:ext cx="8534400" cy="300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tabLst>
                <a:tab pos="561975"/>
              </a:tabLst>
              <a:defRPr lang="de-DE" altLang="de-DE" sz="2100" b="1" kern="1200" baseline="0">
                <a:solidFill>
                  <a:schemeClr val="tx1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52900" y="6858000"/>
            <a:ext cx="2032000" cy="42960"/>
          </a:xfrm>
          <a:prstGeom prst="rect">
            <a:avLst/>
          </a:prstGeom>
        </p:spPr>
        <p:txBody>
          <a:bodyPr rtlCol="0">
            <a:spAutoFit/>
          </a:bodyPr>
          <a:lstStyle>
            <a:lvl1pPr marL="452438" indent="-452438" algn="l">
              <a:buNone/>
              <a:defRPr kumimoji="0" lang="de-DE" sz="3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1165225" indent="-712788" algn="l">
              <a:buFont typeface="Arial" pitchFamily="34" charset="0"/>
              <a:buNone/>
              <a:defRPr sz="2100" b="1">
                <a:solidFill>
                  <a:sysClr val="windowText" lastClr="000000"/>
                </a:solidFill>
              </a:defRPr>
            </a:lvl2pPr>
            <a:lvl3pPr marL="542925" indent="0" algn="ctr">
              <a:buNone/>
              <a:defRPr sz="2100" b="1">
                <a:solidFill>
                  <a:sysClr val="windowText" lastClr="000000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1356503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Custo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6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1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4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5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6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7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8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9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1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2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F7733CAA-A1EF-4622-B932-57B56DC0AC93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14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15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16" name="Group 118"/>
          <p:cNvGrpSpPr/>
          <p:nvPr>
            <p:custDataLst>
              <p:tags r:id="rId17"/>
            </p:custDataLst>
          </p:nvPr>
        </p:nvGrpSpPr>
        <p:grpSpPr>
          <a:xfrm>
            <a:off x="0" y="0"/>
            <a:ext cx="8964613" cy="4538663"/>
            <a:chOff x="601662" y="972161"/>
            <a:chExt cx="8964368" cy="4539356"/>
          </a:xfrm>
        </p:grpSpPr>
        <p:grpSp>
          <p:nvGrpSpPr>
            <p:cNvPr id="17" name="Group 59"/>
            <p:cNvGrpSpPr/>
            <p:nvPr>
              <p:custDataLst>
                <p:tags r:id="rId18"/>
              </p:custDataLst>
            </p:nvPr>
          </p:nvGrpSpPr>
          <p:grpSpPr>
            <a:xfrm>
              <a:off x="635001" y="972161"/>
              <a:ext cx="5221143" cy="430279"/>
              <a:chOff x="836080" y="198438"/>
              <a:chExt cx="6638077" cy="430279"/>
            </a:xfrm>
          </p:grpSpPr>
          <p:sp>
            <p:nvSpPr>
              <p:cNvPr id="193" name="Rectangle 214"/>
              <p:cNvSpPr/>
              <p:nvPr>
                <p:custDataLst>
                  <p:tags r:id="rId19"/>
                </p:custDataLst>
              </p:nvPr>
            </p:nvSpPr>
            <p:spPr>
              <a:xfrm>
                <a:off x="1506142" y="198438"/>
                <a:ext cx="613553" cy="430279"/>
              </a:xfrm>
              <a:prstGeom prst="rect">
                <a:avLst/>
              </a:prstGeom>
              <a:solidFill>
                <a:srgbClr val="FFFFFF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de-DE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cs typeface="Arial"/>
                </a:endParaRPr>
              </a:p>
            </p:txBody>
          </p:sp>
          <p:sp>
            <p:nvSpPr>
              <p:cNvPr id="194" name="Rectangle 215"/>
              <p:cNvSpPr/>
              <p:nvPr/>
            </p:nvSpPr>
            <p:spPr>
              <a:xfrm>
                <a:off x="2174188" y="198438"/>
                <a:ext cx="613553" cy="430279"/>
              </a:xfrm>
              <a:prstGeom prst="rect">
                <a:avLst/>
              </a:prstGeom>
              <a:solidFill>
                <a:srgbClr val="B2D2DE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de-DE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9pPr>
              </a:lstStyle>
              <a:p>
                <a:pPr>
                  <a:defRPr/>
                </a:pPr>
                <a:endParaRPr lang="de-DE"/>
              </a:p>
            </p:txBody>
          </p:sp>
          <p:sp>
            <p:nvSpPr>
              <p:cNvPr id="195" name="Rectangle 216"/>
              <p:cNvSpPr/>
              <p:nvPr/>
            </p:nvSpPr>
            <p:spPr>
              <a:xfrm>
                <a:off x="2844252" y="198438"/>
                <a:ext cx="613553" cy="430279"/>
              </a:xfrm>
              <a:prstGeom prst="rect">
                <a:avLst/>
              </a:prstGeom>
              <a:solidFill>
                <a:srgbClr val="6CAAC0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de-DE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9pPr>
              </a:lstStyle>
              <a:p>
                <a:pPr>
                  <a:defRPr/>
                </a:pPr>
                <a:endParaRPr lang="de-DE"/>
              </a:p>
            </p:txBody>
          </p:sp>
          <p:sp>
            <p:nvSpPr>
              <p:cNvPr id="196" name="Rectangle 217"/>
              <p:cNvSpPr/>
              <p:nvPr/>
            </p:nvSpPr>
            <p:spPr>
              <a:xfrm>
                <a:off x="3514317" y="198438"/>
                <a:ext cx="613553" cy="430279"/>
              </a:xfrm>
              <a:prstGeom prst="rect">
                <a:avLst/>
              </a:prstGeom>
              <a:solidFill>
                <a:srgbClr val="256885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de-DE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9pPr>
              </a:lstStyle>
              <a:p>
                <a:pPr>
                  <a:defRPr/>
                </a:pPr>
                <a:endParaRPr lang="de-DE"/>
              </a:p>
            </p:txBody>
          </p:sp>
          <p:sp>
            <p:nvSpPr>
              <p:cNvPr id="197" name="Rectangle 218"/>
              <p:cNvSpPr/>
              <p:nvPr/>
            </p:nvSpPr>
            <p:spPr>
              <a:xfrm>
                <a:off x="5522493" y="198438"/>
                <a:ext cx="613553" cy="430279"/>
              </a:xfrm>
              <a:prstGeom prst="rect">
                <a:avLst/>
              </a:prstGeom>
              <a:solidFill>
                <a:srgbClr val="09BAFF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de-DE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9pPr>
              </a:lstStyle>
              <a:p>
                <a:pPr>
                  <a:defRPr/>
                </a:pPr>
                <a:endParaRPr lang="de-DE"/>
              </a:p>
            </p:txBody>
          </p:sp>
          <p:sp>
            <p:nvSpPr>
              <p:cNvPr id="198" name="Rectangle 219"/>
              <p:cNvSpPr/>
              <p:nvPr/>
            </p:nvSpPr>
            <p:spPr>
              <a:xfrm>
                <a:off x="4182364" y="198438"/>
                <a:ext cx="613553" cy="430279"/>
              </a:xfrm>
              <a:prstGeom prst="rect">
                <a:avLst/>
              </a:prstGeom>
              <a:solidFill>
                <a:srgbClr val="D6CBC2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de-DE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9pPr>
              </a:lstStyle>
              <a:p>
                <a:pPr>
                  <a:defRPr/>
                </a:pPr>
                <a:endParaRPr lang="de-DE"/>
              </a:p>
            </p:txBody>
          </p:sp>
          <p:sp>
            <p:nvSpPr>
              <p:cNvPr id="199" name="Rectangle 220"/>
              <p:cNvSpPr/>
              <p:nvPr/>
            </p:nvSpPr>
            <p:spPr>
              <a:xfrm>
                <a:off x="4852428" y="198438"/>
                <a:ext cx="613553" cy="430279"/>
              </a:xfrm>
              <a:prstGeom prst="rect">
                <a:avLst/>
              </a:prstGeom>
              <a:solidFill>
                <a:srgbClr val="FF960C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de-DE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9pPr>
              </a:lstStyle>
              <a:p>
                <a:pPr>
                  <a:defRPr/>
                </a:pPr>
                <a:endParaRPr lang="de-DE"/>
              </a:p>
            </p:txBody>
          </p:sp>
          <p:sp>
            <p:nvSpPr>
              <p:cNvPr id="200" name="Rectangle 221"/>
              <p:cNvSpPr/>
              <p:nvPr/>
            </p:nvSpPr>
            <p:spPr>
              <a:xfrm>
                <a:off x="6190538" y="198438"/>
                <a:ext cx="613553" cy="430279"/>
              </a:xfrm>
              <a:prstGeom prst="rect">
                <a:avLst/>
              </a:prstGeom>
              <a:solidFill>
                <a:srgbClr val="003F56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de-DE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9pPr>
              </a:lstStyle>
              <a:p>
                <a:pPr>
                  <a:defRPr/>
                </a:pPr>
                <a:endParaRPr lang="de-DE"/>
              </a:p>
            </p:txBody>
          </p:sp>
          <p:sp>
            <p:nvSpPr>
              <p:cNvPr id="201" name="Rectangle 222"/>
              <p:cNvSpPr/>
              <p:nvPr/>
            </p:nvSpPr>
            <p:spPr>
              <a:xfrm>
                <a:off x="6860603" y="198438"/>
                <a:ext cx="613553" cy="430279"/>
              </a:xfrm>
              <a:prstGeom prst="rect">
                <a:avLst/>
              </a:prstGeom>
              <a:solidFill>
                <a:srgbClr val="000000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de-DE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9pPr>
              </a:lstStyle>
              <a:p>
                <a:pPr>
                  <a:defRPr/>
                </a:pPr>
                <a:endParaRPr lang="de-DE"/>
              </a:p>
            </p:txBody>
          </p:sp>
          <p:sp>
            <p:nvSpPr>
              <p:cNvPr id="202" name="Rectangle 223"/>
              <p:cNvSpPr/>
              <p:nvPr>
                <p:custDataLst>
                  <p:tags r:id="rId20"/>
                </p:custDataLst>
              </p:nvPr>
            </p:nvSpPr>
            <p:spPr>
              <a:xfrm>
                <a:off x="836077" y="198438"/>
                <a:ext cx="613553" cy="430279"/>
              </a:xfrm>
              <a:prstGeom prst="rect">
                <a:avLst/>
              </a:prstGeom>
              <a:noFill/>
              <a:ln w="952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de-DE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cs typeface="Arial"/>
                </a:endParaRPr>
              </a:p>
            </p:txBody>
          </p:sp>
        </p:grpSp>
        <p:grpSp>
          <p:nvGrpSpPr>
            <p:cNvPr id="18" name="Group 48"/>
            <p:cNvGrpSpPr/>
            <p:nvPr>
              <p:custDataLst>
                <p:tags r:id="rId21"/>
              </p:custDataLst>
            </p:nvPr>
          </p:nvGrpSpPr>
          <p:grpSpPr>
            <a:xfrm>
              <a:off x="634998" y="972161"/>
              <a:ext cx="5221144" cy="430279"/>
              <a:chOff x="836085" y="198438"/>
              <a:chExt cx="6638068" cy="430279"/>
            </a:xfrm>
          </p:grpSpPr>
          <p:sp>
            <p:nvSpPr>
              <p:cNvPr id="183" name="Rectangle 204"/>
              <p:cNvSpPr/>
              <p:nvPr>
                <p:custDataLst>
                  <p:tags r:id="rId22"/>
                </p:custDataLst>
              </p:nvPr>
            </p:nvSpPr>
            <p:spPr>
              <a:xfrm>
                <a:off x="1506150" y="198438"/>
                <a:ext cx="613552" cy="430279"/>
              </a:xfrm>
              <a:prstGeom prst="rect">
                <a:avLst/>
              </a:prstGeom>
              <a:solidFill>
                <a:srgbClr val="FFFFFF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de-DE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cs typeface="Arial"/>
                </a:endParaRPr>
              </a:p>
            </p:txBody>
          </p:sp>
          <p:sp>
            <p:nvSpPr>
              <p:cNvPr id="184" name="Rectangle 205"/>
              <p:cNvSpPr/>
              <p:nvPr/>
            </p:nvSpPr>
            <p:spPr>
              <a:xfrm>
                <a:off x="2174194" y="198438"/>
                <a:ext cx="613552" cy="430279"/>
              </a:xfrm>
              <a:prstGeom prst="rect">
                <a:avLst/>
              </a:prstGeom>
              <a:solidFill>
                <a:srgbClr val="B2D2DE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de-DE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9pPr>
              </a:lstStyle>
              <a:p>
                <a:pPr>
                  <a:defRPr/>
                </a:pPr>
                <a:endParaRPr lang="de-DE"/>
              </a:p>
            </p:txBody>
          </p:sp>
          <p:sp>
            <p:nvSpPr>
              <p:cNvPr id="185" name="Rectangle 206"/>
              <p:cNvSpPr/>
              <p:nvPr/>
            </p:nvSpPr>
            <p:spPr>
              <a:xfrm>
                <a:off x="2844258" y="198438"/>
                <a:ext cx="613552" cy="430279"/>
              </a:xfrm>
              <a:prstGeom prst="rect">
                <a:avLst/>
              </a:prstGeom>
              <a:solidFill>
                <a:srgbClr val="6CAAC0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de-DE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9pPr>
              </a:lstStyle>
              <a:p>
                <a:pPr>
                  <a:defRPr/>
                </a:pPr>
                <a:endParaRPr lang="de-DE"/>
              </a:p>
            </p:txBody>
          </p:sp>
          <p:sp>
            <p:nvSpPr>
              <p:cNvPr id="186" name="Rectangle 207"/>
              <p:cNvSpPr/>
              <p:nvPr/>
            </p:nvSpPr>
            <p:spPr>
              <a:xfrm>
                <a:off x="3514321" y="198438"/>
                <a:ext cx="613552" cy="430279"/>
              </a:xfrm>
              <a:prstGeom prst="rect">
                <a:avLst/>
              </a:prstGeom>
              <a:solidFill>
                <a:srgbClr val="256885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de-DE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9pPr>
              </a:lstStyle>
              <a:p>
                <a:pPr>
                  <a:defRPr/>
                </a:pPr>
                <a:endParaRPr lang="de-DE"/>
              </a:p>
            </p:txBody>
          </p:sp>
          <p:sp>
            <p:nvSpPr>
              <p:cNvPr id="187" name="Rectangle 208"/>
              <p:cNvSpPr/>
              <p:nvPr/>
            </p:nvSpPr>
            <p:spPr>
              <a:xfrm>
                <a:off x="5522494" y="198438"/>
                <a:ext cx="613552" cy="430279"/>
              </a:xfrm>
              <a:prstGeom prst="rect">
                <a:avLst/>
              </a:prstGeom>
              <a:solidFill>
                <a:srgbClr val="09BAFF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de-DE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9pPr>
              </a:lstStyle>
              <a:p>
                <a:pPr>
                  <a:defRPr/>
                </a:pPr>
                <a:endParaRPr lang="de-DE"/>
              </a:p>
            </p:txBody>
          </p:sp>
          <p:sp>
            <p:nvSpPr>
              <p:cNvPr id="188" name="Rectangle 209"/>
              <p:cNvSpPr/>
              <p:nvPr/>
            </p:nvSpPr>
            <p:spPr>
              <a:xfrm>
                <a:off x="4182367" y="198438"/>
                <a:ext cx="613552" cy="430279"/>
              </a:xfrm>
              <a:prstGeom prst="rect">
                <a:avLst/>
              </a:prstGeom>
              <a:solidFill>
                <a:srgbClr val="D6CBC2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de-DE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9pPr>
              </a:lstStyle>
              <a:p>
                <a:pPr>
                  <a:defRPr/>
                </a:pPr>
                <a:endParaRPr lang="de-DE"/>
              </a:p>
            </p:txBody>
          </p:sp>
          <p:sp>
            <p:nvSpPr>
              <p:cNvPr id="189" name="Rectangle 210"/>
              <p:cNvSpPr/>
              <p:nvPr/>
            </p:nvSpPr>
            <p:spPr>
              <a:xfrm>
                <a:off x="4852431" y="198438"/>
                <a:ext cx="613552" cy="430279"/>
              </a:xfrm>
              <a:prstGeom prst="rect">
                <a:avLst/>
              </a:prstGeom>
              <a:solidFill>
                <a:srgbClr val="FF960C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de-DE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9pPr>
              </a:lstStyle>
              <a:p>
                <a:pPr>
                  <a:defRPr/>
                </a:pPr>
                <a:endParaRPr lang="de-DE"/>
              </a:p>
            </p:txBody>
          </p:sp>
          <p:sp>
            <p:nvSpPr>
              <p:cNvPr id="190" name="Rectangle 211"/>
              <p:cNvSpPr/>
              <p:nvPr/>
            </p:nvSpPr>
            <p:spPr>
              <a:xfrm>
                <a:off x="6190539" y="198438"/>
                <a:ext cx="613552" cy="430279"/>
              </a:xfrm>
              <a:prstGeom prst="rect">
                <a:avLst/>
              </a:prstGeom>
              <a:solidFill>
                <a:srgbClr val="003F56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de-DE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9pPr>
              </a:lstStyle>
              <a:p>
                <a:pPr>
                  <a:defRPr/>
                </a:pPr>
                <a:endParaRPr lang="de-DE"/>
              </a:p>
            </p:txBody>
          </p:sp>
          <p:sp>
            <p:nvSpPr>
              <p:cNvPr id="191" name="Rectangle 212"/>
              <p:cNvSpPr/>
              <p:nvPr/>
            </p:nvSpPr>
            <p:spPr>
              <a:xfrm>
                <a:off x="6860602" y="198438"/>
                <a:ext cx="613552" cy="430279"/>
              </a:xfrm>
              <a:prstGeom prst="rect">
                <a:avLst/>
              </a:prstGeom>
              <a:solidFill>
                <a:srgbClr val="000000"/>
              </a:solidFill>
              <a:ln w="9525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de-DE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9pPr>
              </a:lstStyle>
              <a:p>
                <a:pPr>
                  <a:defRPr/>
                </a:pPr>
                <a:endParaRPr lang="de-DE"/>
              </a:p>
            </p:txBody>
          </p:sp>
          <p:sp>
            <p:nvSpPr>
              <p:cNvPr id="192" name="Rectangle 213"/>
              <p:cNvSpPr/>
              <p:nvPr>
                <p:custDataLst>
                  <p:tags r:id="rId23"/>
                </p:custDataLst>
              </p:nvPr>
            </p:nvSpPr>
            <p:spPr>
              <a:xfrm>
                <a:off x="836086" y="198438"/>
                <a:ext cx="613552" cy="430279"/>
              </a:xfrm>
              <a:prstGeom prst="rect">
                <a:avLst/>
              </a:prstGeom>
              <a:noFill/>
              <a:ln w="952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de-DE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chemeClr val="tx1"/>
                    </a:solidFill>
                    <a:latin typeface="Arial"/>
                    <a:ea typeface="华文楷体" pitchFamily="2" charset="-122"/>
                    <a:cs typeface="Arial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cs typeface="Arial"/>
                </a:endParaRPr>
              </a:p>
            </p:txBody>
          </p:sp>
        </p:grpSp>
        <p:sp>
          <p:nvSpPr>
            <p:cNvPr id="19" name="Rectangle 40"/>
            <p:cNvSpPr/>
            <p:nvPr>
              <p:custDataLst>
                <p:tags r:id="rId24"/>
              </p:custDataLst>
            </p:nvPr>
          </p:nvSpPr>
          <p:spPr>
            <a:xfrm>
              <a:off x="601662" y="2463052"/>
              <a:ext cx="271456" cy="271503"/>
            </a:xfrm>
            <a:prstGeom prst="rec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cxnSp>
          <p:nvCxnSpPr>
            <p:cNvPr id="20" name="Straight Connector 41"/>
            <p:cNvCxnSpPr/>
            <p:nvPr>
              <p:custDataLst>
                <p:tags r:id="rId25"/>
              </p:custDataLst>
            </p:nvPr>
          </p:nvCxnSpPr>
          <p:spPr>
            <a:xfrm>
              <a:off x="601662" y="2221715"/>
              <a:ext cx="271456" cy="1587"/>
            </a:xfrm>
            <a:prstGeom prst="line">
              <a:avLst/>
            </a:prstGeom>
            <a:ln w="9525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>
              <p:custDataLst>
                <p:tags r:id="rId26"/>
              </p:custDataLst>
            </p:nvPr>
          </p:nvSpPr>
          <p:spPr>
            <a:xfrm>
              <a:off x="601662" y="1840657"/>
              <a:ext cx="609583" cy="20005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r>
                <a:rPr lang="en-US" b="0">
                  <a:latin typeface="Arial" pitchFamily="34" charset="0"/>
                  <a:ea typeface="+mn-ea"/>
                  <a:cs typeface="Arial" pitchFamily="34" charset="0"/>
                </a:rPr>
                <a:t>Text</a:t>
              </a:r>
            </a:p>
          </p:txBody>
        </p:sp>
        <p:sp>
          <p:nvSpPr>
            <p:cNvPr id="22" name="Oval 43"/>
            <p:cNvSpPr/>
            <p:nvPr/>
          </p:nvSpPr>
          <p:spPr>
            <a:xfrm>
              <a:off x="976302" y="2463052"/>
              <a:ext cx="271456" cy="271503"/>
            </a:xfrm>
            <a:prstGeom prst="ellips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23" name="Rounded Rectangle 44"/>
            <p:cNvSpPr/>
            <p:nvPr/>
          </p:nvSpPr>
          <p:spPr>
            <a:xfrm>
              <a:off x="1349355" y="2463052"/>
              <a:ext cx="269868" cy="271503"/>
            </a:xfrm>
            <a:prstGeom prst="roundRec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24" name="Arc 45"/>
            <p:cNvSpPr/>
            <p:nvPr/>
          </p:nvSpPr>
          <p:spPr>
            <a:xfrm>
              <a:off x="1720819" y="2463052"/>
              <a:ext cx="271455" cy="271503"/>
            </a:xfrm>
            <a:prstGeom prst="arc">
              <a:avLst>
                <a:gd name="adj1" fmla="val 16200000"/>
                <a:gd name="adj2" fmla="val 11072322"/>
              </a:avLst>
            </a:prstGeom>
            <a:ln w="9525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/>
            </a:p>
          </p:txBody>
        </p:sp>
        <p:sp>
          <p:nvSpPr>
            <p:cNvPr id="25" name="Isosceles Triangle 46"/>
            <p:cNvSpPr/>
            <p:nvPr/>
          </p:nvSpPr>
          <p:spPr>
            <a:xfrm>
              <a:off x="2093871" y="2463052"/>
              <a:ext cx="271456" cy="271503"/>
            </a:xfrm>
            <a:prstGeom prst="triangl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cxnSp>
          <p:nvCxnSpPr>
            <p:cNvPr id="26" name="Elbow Connector 47"/>
            <p:cNvCxnSpPr/>
            <p:nvPr/>
          </p:nvCxnSpPr>
          <p:spPr>
            <a:xfrm rot="16200000" flipH="1">
              <a:off x="2466900" y="2463076"/>
              <a:ext cx="271503" cy="271455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ight Arrow 48"/>
            <p:cNvSpPr/>
            <p:nvPr/>
          </p:nvSpPr>
          <p:spPr>
            <a:xfrm>
              <a:off x="3211441" y="2463052"/>
              <a:ext cx="271456" cy="271503"/>
            </a:xfrm>
            <a:prstGeom prst="rightArrow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cxnSp>
          <p:nvCxnSpPr>
            <p:cNvPr id="28" name="Elbow Connector 49"/>
            <p:cNvCxnSpPr/>
            <p:nvPr/>
          </p:nvCxnSpPr>
          <p:spPr>
            <a:xfrm rot="16200000" flipH="1">
              <a:off x="2839158" y="2463869"/>
              <a:ext cx="271503" cy="269868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accent3"/>
              </a:solidFill>
              <a:tailEnd type="arrow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Freeform 50"/>
            <p:cNvSpPr/>
            <p:nvPr/>
          </p:nvSpPr>
          <p:spPr>
            <a:xfrm>
              <a:off x="3584493" y="2463052"/>
              <a:ext cx="271455" cy="271503"/>
            </a:xfrm>
            <a:custGeom>
              <a:gdLst>
                <a:gd name="connsiteX0" fmla="*/ 0 w 435369"/>
                <a:gd name="connsiteY0" fmla="*/ 0 h 368734"/>
                <a:gd name="connsiteX1" fmla="*/ 432079 w 435369"/>
                <a:gd name="connsiteY1" fmla="*/ 80386 h 368734"/>
                <a:gd name="connsiteX2" fmla="*/ 422031 w 435369"/>
                <a:gd name="connsiteY2" fmla="*/ 80386 h 368734"/>
                <a:gd name="connsiteX3" fmla="*/ 160774 w 435369"/>
                <a:gd name="connsiteY3" fmla="*/ 281353 h 368734"/>
                <a:gd name="connsiteX4" fmla="*/ 0 w 435369"/>
                <a:gd name="connsiteY4" fmla="*/ 0 h 36873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5369" h="368734">
                  <a:moveTo>
                    <a:pt x="0" y="0"/>
                  </a:moveTo>
                  <a:lnTo>
                    <a:pt x="432079" y="80386"/>
                  </a:lnTo>
                  <a:cubicBezTo>
                    <a:pt x="435369" y="81013"/>
                    <a:pt x="425380" y="80386"/>
                    <a:pt x="422031" y="80386"/>
                  </a:cubicBezTo>
                  <a:cubicBezTo>
                    <a:pt x="167195" y="294449"/>
                    <a:pt x="248146" y="368734"/>
                    <a:pt x="160774" y="281353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30" name="Freeform 51"/>
            <p:cNvSpPr/>
            <p:nvPr/>
          </p:nvSpPr>
          <p:spPr>
            <a:xfrm>
              <a:off x="3957545" y="2463052"/>
              <a:ext cx="271456" cy="271503"/>
            </a:xfrm>
            <a:custGeom>
              <a:gdLst>
                <a:gd name="connsiteX0" fmla="*/ 0 w 523733"/>
                <a:gd name="connsiteY0" fmla="*/ 76256 h 196836"/>
                <a:gd name="connsiteX1" fmla="*/ 20096 w 523733"/>
                <a:gd name="connsiteY1" fmla="*/ 36063 h 196836"/>
                <a:gd name="connsiteX2" fmla="*/ 120580 w 523733"/>
                <a:gd name="connsiteY2" fmla="*/ 26014 h 196836"/>
                <a:gd name="connsiteX3" fmla="*/ 170822 w 523733"/>
                <a:gd name="connsiteY3" fmla="*/ 66208 h 196836"/>
                <a:gd name="connsiteX4" fmla="*/ 190918 w 523733"/>
                <a:gd name="connsiteY4" fmla="*/ 126498 h 196836"/>
                <a:gd name="connsiteX5" fmla="*/ 190918 w 523733"/>
                <a:gd name="connsiteY5" fmla="*/ 186788 h 196836"/>
                <a:gd name="connsiteX6" fmla="*/ 221063 w 523733"/>
                <a:gd name="connsiteY6" fmla="*/ 196836 h 196836"/>
                <a:gd name="connsiteX7" fmla="*/ 241160 w 523733"/>
                <a:gd name="connsiteY7" fmla="*/ 156643 h 196836"/>
                <a:gd name="connsiteX8" fmla="*/ 261257 w 523733"/>
                <a:gd name="connsiteY8" fmla="*/ 126498 h 196836"/>
                <a:gd name="connsiteX9" fmla="*/ 251208 w 523733"/>
                <a:gd name="connsiteY9" fmla="*/ 96353 h 196836"/>
                <a:gd name="connsiteX10" fmla="*/ 271305 w 523733"/>
                <a:gd name="connsiteY10" fmla="*/ 66208 h 196836"/>
                <a:gd name="connsiteX11" fmla="*/ 281353 w 523733"/>
                <a:gd name="connsiteY11" fmla="*/ 36063 h 196836"/>
                <a:gd name="connsiteX12" fmla="*/ 321547 w 523733"/>
                <a:gd name="connsiteY12" fmla="*/ 26014 h 196836"/>
                <a:gd name="connsiteX13" fmla="*/ 351692 w 523733"/>
                <a:gd name="connsiteY13" fmla="*/ 15966 h 196836"/>
                <a:gd name="connsiteX14" fmla="*/ 401934 w 523733"/>
                <a:gd name="connsiteY14" fmla="*/ 26014 h 196836"/>
                <a:gd name="connsiteX15" fmla="*/ 442127 w 523733"/>
                <a:gd name="connsiteY15" fmla="*/ 46111 h 196836"/>
                <a:gd name="connsiteX16" fmla="*/ 472272 w 523733"/>
                <a:gd name="connsiteY16" fmla="*/ 56159 h 196836"/>
                <a:gd name="connsiteX17" fmla="*/ 502417 w 523733"/>
                <a:gd name="connsiteY17" fmla="*/ 176740 h 19683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23732" h="196836">
                  <a:moveTo>
                    <a:pt x="0" y="76256"/>
                  </a:moveTo>
                  <a:cubicBezTo>
                    <a:pt x="6699" y="62858"/>
                    <a:pt x="10507" y="47570"/>
                    <a:pt x="20096" y="36063"/>
                  </a:cubicBezTo>
                  <a:cubicBezTo>
                    <a:pt x="50148" y="0"/>
                    <a:pt x="77115" y="19805"/>
                    <a:pt x="120580" y="26014"/>
                  </a:cubicBezTo>
                  <a:cubicBezTo>
                    <a:pt x="153268" y="36911"/>
                    <a:pt x="155013" y="30638"/>
                    <a:pt x="170822" y="66208"/>
                  </a:cubicBezTo>
                  <a:cubicBezTo>
                    <a:pt x="179425" y="85566"/>
                    <a:pt x="190918" y="126498"/>
                    <a:pt x="190918" y="126498"/>
                  </a:cubicBezTo>
                  <a:cubicBezTo>
                    <a:pt x="184219" y="146594"/>
                    <a:pt x="170822" y="166692"/>
                    <a:pt x="190918" y="186788"/>
                  </a:cubicBezTo>
                  <a:cubicBezTo>
                    <a:pt x="198408" y="194278"/>
                    <a:pt x="211015" y="193487"/>
                    <a:pt x="221063" y="196836"/>
                  </a:cubicBezTo>
                  <a:cubicBezTo>
                    <a:pt x="227762" y="183438"/>
                    <a:pt x="233728" y="169648"/>
                    <a:pt x="241160" y="156643"/>
                  </a:cubicBezTo>
                  <a:cubicBezTo>
                    <a:pt x="247152" y="146158"/>
                    <a:pt x="259272" y="138410"/>
                    <a:pt x="261257" y="126498"/>
                  </a:cubicBezTo>
                  <a:cubicBezTo>
                    <a:pt x="262998" y="116050"/>
                    <a:pt x="254558" y="106401"/>
                    <a:pt x="251208" y="96353"/>
                  </a:cubicBezTo>
                  <a:cubicBezTo>
                    <a:pt x="257907" y="86305"/>
                    <a:pt x="265904" y="77010"/>
                    <a:pt x="271305" y="66208"/>
                  </a:cubicBezTo>
                  <a:cubicBezTo>
                    <a:pt x="276042" y="56734"/>
                    <a:pt x="273082" y="42680"/>
                    <a:pt x="281353" y="36063"/>
                  </a:cubicBezTo>
                  <a:cubicBezTo>
                    <a:pt x="292137" y="27436"/>
                    <a:pt x="308268" y="29808"/>
                    <a:pt x="321547" y="26014"/>
                  </a:cubicBezTo>
                  <a:cubicBezTo>
                    <a:pt x="331731" y="23104"/>
                    <a:pt x="341644" y="19315"/>
                    <a:pt x="351692" y="15966"/>
                  </a:cubicBezTo>
                  <a:cubicBezTo>
                    <a:pt x="368439" y="19315"/>
                    <a:pt x="385731" y="20613"/>
                    <a:pt x="401934" y="26014"/>
                  </a:cubicBezTo>
                  <a:cubicBezTo>
                    <a:pt x="416144" y="30751"/>
                    <a:pt x="428359" y="40210"/>
                    <a:pt x="442127" y="46111"/>
                  </a:cubicBezTo>
                  <a:cubicBezTo>
                    <a:pt x="451862" y="50283"/>
                    <a:pt x="462224" y="52810"/>
                    <a:pt x="472272" y="56159"/>
                  </a:cubicBezTo>
                  <a:cubicBezTo>
                    <a:pt x="523733" y="107620"/>
                    <a:pt x="502417" y="72094"/>
                    <a:pt x="502417" y="176740"/>
                  </a:cubicBezTo>
                </a:path>
              </a:pathLst>
            </a:custGeom>
            <a:ln w="9525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/>
            </a:p>
          </p:txBody>
        </p:sp>
        <p:sp>
          <p:nvSpPr>
            <p:cNvPr id="31" name="Left Brace 52"/>
            <p:cNvSpPr/>
            <p:nvPr/>
          </p:nvSpPr>
          <p:spPr>
            <a:xfrm>
              <a:off x="4329010" y="2463052"/>
              <a:ext cx="271456" cy="271503"/>
            </a:xfrm>
            <a:prstGeom prst="leftBrace">
              <a:avLst/>
            </a:prstGeom>
            <a:ln w="9525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/>
            </a:p>
          </p:txBody>
        </p:sp>
        <p:sp>
          <p:nvSpPr>
            <p:cNvPr id="32" name="Right Brace 53"/>
            <p:cNvSpPr/>
            <p:nvPr/>
          </p:nvSpPr>
          <p:spPr>
            <a:xfrm>
              <a:off x="4702063" y="2463052"/>
              <a:ext cx="271455" cy="271503"/>
            </a:xfrm>
            <a:prstGeom prst="rightBrace">
              <a:avLst/>
            </a:prstGeom>
            <a:ln w="9525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/>
            </a:p>
          </p:txBody>
        </p:sp>
        <p:sp>
          <p:nvSpPr>
            <p:cNvPr id="33" name="5-Point Star 54"/>
            <p:cNvSpPr/>
            <p:nvPr/>
          </p:nvSpPr>
          <p:spPr>
            <a:xfrm>
              <a:off x="5075115" y="2463052"/>
              <a:ext cx="271456" cy="271503"/>
            </a:xfrm>
            <a:prstGeom prst="star5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34" name="Snip Single Corner Rectangle 55"/>
            <p:cNvSpPr/>
            <p:nvPr/>
          </p:nvSpPr>
          <p:spPr>
            <a:xfrm>
              <a:off x="5448168" y="2463052"/>
              <a:ext cx="271455" cy="271503"/>
            </a:xfrm>
            <a:prstGeom prst="snip1Rec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35" name="Snip Same Side Corner Rectangle 56"/>
            <p:cNvSpPr/>
            <p:nvPr/>
          </p:nvSpPr>
          <p:spPr>
            <a:xfrm>
              <a:off x="5819632" y="2463052"/>
              <a:ext cx="271455" cy="271503"/>
            </a:xfrm>
            <a:prstGeom prst="snip2SameRec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36" name="Snip Diagonal Corner Rectangle 57"/>
            <p:cNvSpPr/>
            <p:nvPr/>
          </p:nvSpPr>
          <p:spPr>
            <a:xfrm>
              <a:off x="6192684" y="2463052"/>
              <a:ext cx="271456" cy="271503"/>
            </a:xfrm>
            <a:prstGeom prst="snip2DiagRect">
              <a:avLst>
                <a:gd name="adj1" fmla="val 0"/>
                <a:gd name="adj2" fmla="val 16667"/>
              </a:avLst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37" name="Snip and Round Single Corner Rectangle 58"/>
            <p:cNvSpPr/>
            <p:nvPr/>
          </p:nvSpPr>
          <p:spPr>
            <a:xfrm>
              <a:off x="6565737" y="2463052"/>
              <a:ext cx="271455" cy="271503"/>
            </a:xfrm>
            <a:prstGeom prst="snipRoundRect">
              <a:avLst>
                <a:gd name="adj1" fmla="val 24479"/>
                <a:gd name="adj2" fmla="val 24479"/>
              </a:avLst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38" name="Round Single Corner Rectangle 59"/>
            <p:cNvSpPr/>
            <p:nvPr/>
          </p:nvSpPr>
          <p:spPr>
            <a:xfrm>
              <a:off x="6938789" y="2463052"/>
              <a:ext cx="271456" cy="271503"/>
            </a:xfrm>
            <a:prstGeom prst="round1Rect">
              <a:avLst>
                <a:gd name="adj" fmla="val 25424"/>
              </a:avLst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39" name="Round Same Side Corner Rectangle 60"/>
            <p:cNvSpPr/>
            <p:nvPr/>
          </p:nvSpPr>
          <p:spPr>
            <a:xfrm>
              <a:off x="7310254" y="2463052"/>
              <a:ext cx="271456" cy="271503"/>
            </a:xfrm>
            <a:prstGeom prst="round2SameRec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40" name="Round Diagonal Corner Rectangle 61"/>
            <p:cNvSpPr/>
            <p:nvPr/>
          </p:nvSpPr>
          <p:spPr>
            <a:xfrm>
              <a:off x="7683306" y="2463052"/>
              <a:ext cx="271455" cy="271503"/>
            </a:xfrm>
            <a:prstGeom prst="round2DiagRec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41" name="Right Triangle 62"/>
            <p:cNvSpPr/>
            <p:nvPr/>
          </p:nvSpPr>
          <p:spPr>
            <a:xfrm>
              <a:off x="8056358" y="2463052"/>
              <a:ext cx="271456" cy="271503"/>
            </a:xfrm>
            <a:prstGeom prst="rtTriangl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42" name="Parallelogram 63"/>
            <p:cNvSpPr/>
            <p:nvPr/>
          </p:nvSpPr>
          <p:spPr>
            <a:xfrm>
              <a:off x="8429411" y="2463052"/>
              <a:ext cx="271455" cy="271503"/>
            </a:xfrm>
            <a:prstGeom prst="parallelogram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43" name="Trapezoid 64"/>
            <p:cNvSpPr/>
            <p:nvPr/>
          </p:nvSpPr>
          <p:spPr>
            <a:xfrm>
              <a:off x="8800876" y="2463052"/>
              <a:ext cx="271455" cy="271503"/>
            </a:xfrm>
            <a:prstGeom prst="trapezoid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44" name="Diamond 65"/>
            <p:cNvSpPr/>
            <p:nvPr/>
          </p:nvSpPr>
          <p:spPr>
            <a:xfrm>
              <a:off x="9173928" y="2463052"/>
              <a:ext cx="271456" cy="271503"/>
            </a:xfrm>
            <a:prstGeom prst="diamond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45" name="Regular Pentagon 66"/>
            <p:cNvSpPr/>
            <p:nvPr/>
          </p:nvSpPr>
          <p:spPr>
            <a:xfrm>
              <a:off x="603250" y="2913970"/>
              <a:ext cx="271455" cy="271503"/>
            </a:xfrm>
            <a:prstGeom prst="pentagon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46" name="Hexagon 67"/>
            <p:cNvSpPr/>
            <p:nvPr/>
          </p:nvSpPr>
          <p:spPr>
            <a:xfrm>
              <a:off x="960427" y="2913970"/>
              <a:ext cx="271456" cy="271503"/>
            </a:xfrm>
            <a:prstGeom prst="hexagon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47" name="Heptagon 68"/>
            <p:cNvSpPr/>
            <p:nvPr/>
          </p:nvSpPr>
          <p:spPr>
            <a:xfrm>
              <a:off x="1298556" y="2913970"/>
              <a:ext cx="271455" cy="271503"/>
            </a:xfrm>
            <a:prstGeom prst="heptagon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48" name="Octagon 69"/>
            <p:cNvSpPr/>
            <p:nvPr/>
          </p:nvSpPr>
          <p:spPr>
            <a:xfrm>
              <a:off x="1635097" y="2913970"/>
              <a:ext cx="271455" cy="271503"/>
            </a:xfrm>
            <a:prstGeom prst="octagon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49" name="Decagon 70"/>
            <p:cNvSpPr/>
            <p:nvPr/>
          </p:nvSpPr>
          <p:spPr>
            <a:xfrm>
              <a:off x="1973225" y="2913970"/>
              <a:ext cx="271456" cy="271503"/>
            </a:xfrm>
            <a:prstGeom prst="decagon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50" name="Dodecagon 71"/>
            <p:cNvSpPr/>
            <p:nvPr/>
          </p:nvSpPr>
          <p:spPr>
            <a:xfrm>
              <a:off x="2311353" y="2913970"/>
              <a:ext cx="271455" cy="271503"/>
            </a:xfrm>
            <a:prstGeom prst="dodecagon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51" name="Pie 72"/>
            <p:cNvSpPr/>
            <p:nvPr/>
          </p:nvSpPr>
          <p:spPr>
            <a:xfrm>
              <a:off x="2649481" y="2913970"/>
              <a:ext cx="269868" cy="271503"/>
            </a:xfrm>
            <a:prstGeom prst="pi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52" name="Chord 73"/>
            <p:cNvSpPr/>
            <p:nvPr/>
          </p:nvSpPr>
          <p:spPr>
            <a:xfrm>
              <a:off x="2986022" y="2913970"/>
              <a:ext cx="271456" cy="271503"/>
            </a:xfrm>
            <a:prstGeom prst="chord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53" name="Teardrop 74"/>
            <p:cNvSpPr/>
            <p:nvPr/>
          </p:nvSpPr>
          <p:spPr>
            <a:xfrm>
              <a:off x="3324151" y="2913970"/>
              <a:ext cx="271455" cy="271503"/>
            </a:xfrm>
            <a:prstGeom prst="teardrop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54" name="Frame 75"/>
            <p:cNvSpPr/>
            <p:nvPr/>
          </p:nvSpPr>
          <p:spPr>
            <a:xfrm>
              <a:off x="3662278" y="2913970"/>
              <a:ext cx="269868" cy="271503"/>
            </a:xfrm>
            <a:prstGeom prst="fram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55" name="Half Frame 76"/>
            <p:cNvSpPr/>
            <p:nvPr/>
          </p:nvSpPr>
          <p:spPr>
            <a:xfrm>
              <a:off x="3998819" y="2913970"/>
              <a:ext cx="271456" cy="271503"/>
            </a:xfrm>
            <a:prstGeom prst="halfFram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56" name="L-Shape 77"/>
            <p:cNvSpPr/>
            <p:nvPr/>
          </p:nvSpPr>
          <p:spPr>
            <a:xfrm>
              <a:off x="4336948" y="2913970"/>
              <a:ext cx="271455" cy="271503"/>
            </a:xfrm>
            <a:prstGeom prst="corner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57" name="Diagonal Stripe 78"/>
            <p:cNvSpPr/>
            <p:nvPr/>
          </p:nvSpPr>
          <p:spPr>
            <a:xfrm>
              <a:off x="4675076" y="2913970"/>
              <a:ext cx="271456" cy="271503"/>
            </a:xfrm>
            <a:prstGeom prst="diagStrip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58" name="Cross 79"/>
            <p:cNvSpPr/>
            <p:nvPr/>
          </p:nvSpPr>
          <p:spPr>
            <a:xfrm>
              <a:off x="5011616" y="2913970"/>
              <a:ext cx="271456" cy="271503"/>
            </a:xfrm>
            <a:prstGeom prst="plus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59" name="Plaque 80"/>
            <p:cNvSpPr/>
            <p:nvPr/>
          </p:nvSpPr>
          <p:spPr>
            <a:xfrm>
              <a:off x="5349745" y="2913970"/>
              <a:ext cx="271455" cy="271503"/>
            </a:xfrm>
            <a:prstGeom prst="plaqu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60" name="Can 81"/>
            <p:cNvSpPr/>
            <p:nvPr/>
          </p:nvSpPr>
          <p:spPr>
            <a:xfrm>
              <a:off x="5687873" y="2913970"/>
              <a:ext cx="271456" cy="271503"/>
            </a:xfrm>
            <a:prstGeom prst="can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61" name="Cube 82"/>
            <p:cNvSpPr/>
            <p:nvPr/>
          </p:nvSpPr>
          <p:spPr>
            <a:xfrm>
              <a:off x="6024414" y="2913970"/>
              <a:ext cx="271456" cy="271503"/>
            </a:xfrm>
            <a:prstGeom prst="cub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62" name="Bevel 83"/>
            <p:cNvSpPr/>
            <p:nvPr/>
          </p:nvSpPr>
          <p:spPr>
            <a:xfrm>
              <a:off x="6362543" y="2913970"/>
              <a:ext cx="271455" cy="271503"/>
            </a:xfrm>
            <a:prstGeom prst="bevel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63" name="Donut 84"/>
            <p:cNvSpPr/>
            <p:nvPr/>
          </p:nvSpPr>
          <p:spPr>
            <a:xfrm>
              <a:off x="6700670" y="2913970"/>
              <a:ext cx="271456" cy="271503"/>
            </a:xfrm>
            <a:prstGeom prst="donu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64" name="&quot;No&quot; Symbol 85"/>
            <p:cNvSpPr/>
            <p:nvPr/>
          </p:nvSpPr>
          <p:spPr>
            <a:xfrm>
              <a:off x="7037211" y="2913970"/>
              <a:ext cx="271456" cy="271503"/>
            </a:xfrm>
            <a:prstGeom prst="noSmoking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65" name="Folded Corner 86"/>
            <p:cNvSpPr/>
            <p:nvPr/>
          </p:nvSpPr>
          <p:spPr>
            <a:xfrm>
              <a:off x="7375340" y="2913970"/>
              <a:ext cx="271455" cy="271503"/>
            </a:xfrm>
            <a:prstGeom prst="foldedCorner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66" name="Smiley Face 87"/>
            <p:cNvSpPr/>
            <p:nvPr/>
          </p:nvSpPr>
          <p:spPr>
            <a:xfrm>
              <a:off x="7713468" y="2913970"/>
              <a:ext cx="271456" cy="271503"/>
            </a:xfrm>
            <a:prstGeom prst="smileyFac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67" name="Heart 88"/>
            <p:cNvSpPr/>
            <p:nvPr/>
          </p:nvSpPr>
          <p:spPr>
            <a:xfrm>
              <a:off x="8050008" y="2913970"/>
              <a:ext cx="271456" cy="271503"/>
            </a:xfrm>
            <a:prstGeom prst="hear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68" name="Lightning Bolt 89"/>
            <p:cNvSpPr/>
            <p:nvPr/>
          </p:nvSpPr>
          <p:spPr>
            <a:xfrm>
              <a:off x="8388137" y="2913970"/>
              <a:ext cx="271455" cy="271503"/>
            </a:xfrm>
            <a:prstGeom prst="lightningBol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69" name="Moon 90"/>
            <p:cNvSpPr/>
            <p:nvPr/>
          </p:nvSpPr>
          <p:spPr>
            <a:xfrm>
              <a:off x="8726265" y="2913970"/>
              <a:ext cx="271456" cy="271503"/>
            </a:xfrm>
            <a:prstGeom prst="moon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70" name="Cloud 91"/>
            <p:cNvSpPr/>
            <p:nvPr/>
          </p:nvSpPr>
          <p:spPr>
            <a:xfrm>
              <a:off x="9064394" y="2913970"/>
              <a:ext cx="269868" cy="271503"/>
            </a:xfrm>
            <a:prstGeom prst="cloud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71" name="Double Bracket 92"/>
            <p:cNvSpPr/>
            <p:nvPr/>
          </p:nvSpPr>
          <p:spPr>
            <a:xfrm>
              <a:off x="603250" y="3391880"/>
              <a:ext cx="271455" cy="271504"/>
            </a:xfrm>
            <a:prstGeom prst="bracketPair">
              <a:avLst/>
            </a:prstGeom>
            <a:ln w="9525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/>
            </a:p>
          </p:txBody>
        </p:sp>
        <p:sp>
          <p:nvSpPr>
            <p:cNvPr id="72" name="Double Brace 93"/>
            <p:cNvSpPr/>
            <p:nvPr/>
          </p:nvSpPr>
          <p:spPr>
            <a:xfrm>
              <a:off x="922328" y="3391880"/>
              <a:ext cx="271456" cy="271504"/>
            </a:xfrm>
            <a:prstGeom prst="bracePair">
              <a:avLst/>
            </a:prstGeom>
            <a:ln w="9525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/>
            </a:p>
          </p:txBody>
        </p:sp>
        <p:sp>
          <p:nvSpPr>
            <p:cNvPr id="73" name="Right Bracket 94"/>
            <p:cNvSpPr/>
            <p:nvPr/>
          </p:nvSpPr>
          <p:spPr>
            <a:xfrm>
              <a:off x="1558899" y="3391880"/>
              <a:ext cx="271455" cy="271504"/>
            </a:xfrm>
            <a:prstGeom prst="rightBracket">
              <a:avLst/>
            </a:prstGeom>
            <a:ln w="9525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/>
            </a:p>
          </p:txBody>
        </p:sp>
        <p:sp>
          <p:nvSpPr>
            <p:cNvPr id="74" name="Left Bracket 95"/>
            <p:cNvSpPr/>
            <p:nvPr/>
          </p:nvSpPr>
          <p:spPr>
            <a:xfrm>
              <a:off x="1239820" y="3391880"/>
              <a:ext cx="271456" cy="271504"/>
            </a:xfrm>
            <a:prstGeom prst="leftBracket">
              <a:avLst/>
            </a:prstGeom>
            <a:ln w="9525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/>
            </a:p>
          </p:txBody>
        </p:sp>
        <p:sp>
          <p:nvSpPr>
            <p:cNvPr id="75" name="Left Arrow 96"/>
            <p:cNvSpPr/>
            <p:nvPr/>
          </p:nvSpPr>
          <p:spPr>
            <a:xfrm>
              <a:off x="1877977" y="3391880"/>
              <a:ext cx="271456" cy="271504"/>
            </a:xfrm>
            <a:prstGeom prst="leftArrow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76" name="Up Arrow 97"/>
            <p:cNvSpPr/>
            <p:nvPr/>
          </p:nvSpPr>
          <p:spPr>
            <a:xfrm>
              <a:off x="2195468" y="3391880"/>
              <a:ext cx="271456" cy="271504"/>
            </a:xfrm>
            <a:prstGeom prst="upArrow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77" name="Down Arrow 98"/>
            <p:cNvSpPr/>
            <p:nvPr/>
          </p:nvSpPr>
          <p:spPr>
            <a:xfrm>
              <a:off x="2514548" y="3391880"/>
              <a:ext cx="271455" cy="271504"/>
            </a:xfrm>
            <a:prstGeom prst="downArrow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78" name="Left-Right Arrow 99"/>
            <p:cNvSpPr/>
            <p:nvPr/>
          </p:nvSpPr>
          <p:spPr>
            <a:xfrm>
              <a:off x="2833626" y="3391880"/>
              <a:ext cx="271456" cy="271504"/>
            </a:xfrm>
            <a:prstGeom prst="leftRightArrow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79" name="Up-Down Arrow 100"/>
            <p:cNvSpPr/>
            <p:nvPr/>
          </p:nvSpPr>
          <p:spPr>
            <a:xfrm>
              <a:off x="3151117" y="3391880"/>
              <a:ext cx="271456" cy="271504"/>
            </a:xfrm>
            <a:prstGeom prst="upDownArrow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80" name="Quad Arrow 101"/>
            <p:cNvSpPr/>
            <p:nvPr/>
          </p:nvSpPr>
          <p:spPr>
            <a:xfrm>
              <a:off x="3470197" y="3391880"/>
              <a:ext cx="271455" cy="271504"/>
            </a:xfrm>
            <a:prstGeom prst="quadArrow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81" name="Left-Right-Up Arrow 102"/>
            <p:cNvSpPr/>
            <p:nvPr/>
          </p:nvSpPr>
          <p:spPr>
            <a:xfrm>
              <a:off x="3789275" y="3391880"/>
              <a:ext cx="271456" cy="271504"/>
            </a:xfrm>
            <a:prstGeom prst="leftRightUpArrow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82" name="Bent Arrow 103"/>
            <p:cNvSpPr/>
            <p:nvPr/>
          </p:nvSpPr>
          <p:spPr>
            <a:xfrm>
              <a:off x="4106766" y="3391880"/>
              <a:ext cx="271456" cy="271504"/>
            </a:xfrm>
            <a:prstGeom prst="bentArrow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83" name="U-Turn Arrow 104"/>
            <p:cNvSpPr/>
            <p:nvPr/>
          </p:nvSpPr>
          <p:spPr>
            <a:xfrm>
              <a:off x="4425845" y="3391880"/>
              <a:ext cx="271455" cy="271504"/>
            </a:xfrm>
            <a:prstGeom prst="uturnArrow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84" name="Left-Up Arrow 105"/>
            <p:cNvSpPr/>
            <p:nvPr/>
          </p:nvSpPr>
          <p:spPr>
            <a:xfrm>
              <a:off x="4744924" y="3391880"/>
              <a:ext cx="271456" cy="271504"/>
            </a:xfrm>
            <a:prstGeom prst="leftUpArrow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85" name="Bent-Up Arrow 106"/>
            <p:cNvSpPr/>
            <p:nvPr/>
          </p:nvSpPr>
          <p:spPr>
            <a:xfrm>
              <a:off x="5062415" y="3391880"/>
              <a:ext cx="271456" cy="271504"/>
            </a:xfrm>
            <a:prstGeom prst="bentUpArrow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86" name="Curved Right Arrow 107"/>
            <p:cNvSpPr/>
            <p:nvPr/>
          </p:nvSpPr>
          <p:spPr>
            <a:xfrm>
              <a:off x="5381494" y="3391880"/>
              <a:ext cx="271455" cy="271504"/>
            </a:xfrm>
            <a:prstGeom prst="curvedRightArrow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87" name="Curved Left Arrow 108"/>
            <p:cNvSpPr/>
            <p:nvPr/>
          </p:nvSpPr>
          <p:spPr>
            <a:xfrm>
              <a:off x="5700573" y="3391880"/>
              <a:ext cx="271456" cy="271504"/>
            </a:xfrm>
            <a:prstGeom prst="curvedLeftArrow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88" name="Curved Up Arrow 109"/>
            <p:cNvSpPr/>
            <p:nvPr/>
          </p:nvSpPr>
          <p:spPr>
            <a:xfrm>
              <a:off x="6018064" y="3391880"/>
              <a:ext cx="271456" cy="271504"/>
            </a:xfrm>
            <a:prstGeom prst="curvedUpArrow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89" name="Curved Down Arrow 110"/>
            <p:cNvSpPr/>
            <p:nvPr/>
          </p:nvSpPr>
          <p:spPr>
            <a:xfrm>
              <a:off x="6337143" y="3391880"/>
              <a:ext cx="271455" cy="271504"/>
            </a:xfrm>
            <a:prstGeom prst="curvedDownArrow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90" name="Striped Right Arrow 111"/>
            <p:cNvSpPr/>
            <p:nvPr/>
          </p:nvSpPr>
          <p:spPr>
            <a:xfrm>
              <a:off x="6656222" y="3391880"/>
              <a:ext cx="271456" cy="271504"/>
            </a:xfrm>
            <a:prstGeom prst="stripedRightArrow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91" name="Notched Right Arrow 112"/>
            <p:cNvSpPr/>
            <p:nvPr/>
          </p:nvSpPr>
          <p:spPr>
            <a:xfrm>
              <a:off x="6973713" y="3391880"/>
              <a:ext cx="271456" cy="271504"/>
            </a:xfrm>
            <a:prstGeom prst="notchedRightArrow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92" name="Pentagon 113"/>
            <p:cNvSpPr/>
            <p:nvPr/>
          </p:nvSpPr>
          <p:spPr>
            <a:xfrm>
              <a:off x="7292792" y="3391880"/>
              <a:ext cx="271455" cy="271504"/>
            </a:xfrm>
            <a:prstGeom prst="homePlat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93" name="Chevron 114"/>
            <p:cNvSpPr/>
            <p:nvPr/>
          </p:nvSpPr>
          <p:spPr>
            <a:xfrm>
              <a:off x="7611870" y="3391880"/>
              <a:ext cx="271456" cy="271504"/>
            </a:xfrm>
            <a:prstGeom prst="chevron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94" name="Right Arrow Callout 115"/>
            <p:cNvSpPr/>
            <p:nvPr/>
          </p:nvSpPr>
          <p:spPr>
            <a:xfrm>
              <a:off x="7929362" y="3391880"/>
              <a:ext cx="271456" cy="271504"/>
            </a:xfrm>
            <a:prstGeom prst="rightArrowCallou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95" name="Down Arrow Callout 116"/>
            <p:cNvSpPr/>
            <p:nvPr/>
          </p:nvSpPr>
          <p:spPr>
            <a:xfrm>
              <a:off x="8248441" y="3391880"/>
              <a:ext cx="271455" cy="271504"/>
            </a:xfrm>
            <a:prstGeom prst="downArrowCallou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96" name="Left Arrow Callout 117"/>
            <p:cNvSpPr/>
            <p:nvPr/>
          </p:nvSpPr>
          <p:spPr>
            <a:xfrm>
              <a:off x="8567519" y="3391880"/>
              <a:ext cx="271456" cy="271504"/>
            </a:xfrm>
            <a:prstGeom prst="leftArrowCallou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97" name="Up Arrow Callout 118"/>
            <p:cNvSpPr/>
            <p:nvPr/>
          </p:nvSpPr>
          <p:spPr>
            <a:xfrm>
              <a:off x="8885011" y="3391880"/>
              <a:ext cx="271456" cy="271504"/>
            </a:xfrm>
            <a:prstGeom prst="upArrowCallou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98" name="Left-Right Arrow Callout 119"/>
            <p:cNvSpPr/>
            <p:nvPr/>
          </p:nvSpPr>
          <p:spPr>
            <a:xfrm>
              <a:off x="9204090" y="3391880"/>
              <a:ext cx="271455" cy="271504"/>
            </a:xfrm>
            <a:prstGeom prst="leftRightArrowCallou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99" name="Quad Arrow Callout 120"/>
            <p:cNvSpPr/>
            <p:nvPr/>
          </p:nvSpPr>
          <p:spPr>
            <a:xfrm>
              <a:off x="603250" y="3818984"/>
              <a:ext cx="271455" cy="269916"/>
            </a:xfrm>
            <a:prstGeom prst="quadArrowCallou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00" name="Circular Arrow 121"/>
            <p:cNvSpPr/>
            <p:nvPr/>
          </p:nvSpPr>
          <p:spPr>
            <a:xfrm>
              <a:off x="941378" y="3818984"/>
              <a:ext cx="271456" cy="269916"/>
            </a:xfrm>
            <a:prstGeom prst="circularArrow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01" name="Plus 122"/>
            <p:cNvSpPr/>
            <p:nvPr/>
          </p:nvSpPr>
          <p:spPr>
            <a:xfrm>
              <a:off x="1279506" y="3818984"/>
              <a:ext cx="271455" cy="269916"/>
            </a:xfrm>
            <a:prstGeom prst="mathPlus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02" name="Minus 123"/>
            <p:cNvSpPr/>
            <p:nvPr/>
          </p:nvSpPr>
          <p:spPr>
            <a:xfrm>
              <a:off x="1617634" y="3818984"/>
              <a:ext cx="271456" cy="269916"/>
            </a:xfrm>
            <a:prstGeom prst="mathMinus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03" name="Multiply 124"/>
            <p:cNvSpPr/>
            <p:nvPr/>
          </p:nvSpPr>
          <p:spPr>
            <a:xfrm>
              <a:off x="1955763" y="3818984"/>
              <a:ext cx="271455" cy="269916"/>
            </a:xfrm>
            <a:prstGeom prst="mathMultiply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04" name="Division 125"/>
            <p:cNvSpPr/>
            <p:nvPr/>
          </p:nvSpPr>
          <p:spPr>
            <a:xfrm>
              <a:off x="2293891" y="3818984"/>
              <a:ext cx="271456" cy="269916"/>
            </a:xfrm>
            <a:prstGeom prst="mathDivid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05" name="Equal 126"/>
            <p:cNvSpPr/>
            <p:nvPr/>
          </p:nvSpPr>
          <p:spPr>
            <a:xfrm>
              <a:off x="2632020" y="3818984"/>
              <a:ext cx="271455" cy="269916"/>
            </a:xfrm>
            <a:prstGeom prst="mathEqual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06" name="Not Equal 127"/>
            <p:cNvSpPr/>
            <p:nvPr/>
          </p:nvSpPr>
          <p:spPr>
            <a:xfrm>
              <a:off x="2970147" y="3818984"/>
              <a:ext cx="271456" cy="269916"/>
            </a:xfrm>
            <a:prstGeom prst="mathNotEqual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07" name="Flowchart: Process 128"/>
            <p:cNvSpPr/>
            <p:nvPr/>
          </p:nvSpPr>
          <p:spPr>
            <a:xfrm>
              <a:off x="3308276" y="3818984"/>
              <a:ext cx="271455" cy="269916"/>
            </a:xfrm>
            <a:prstGeom prst="flowChartProcess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08" name="Flowchart: Alternate Process 129"/>
            <p:cNvSpPr/>
            <p:nvPr/>
          </p:nvSpPr>
          <p:spPr>
            <a:xfrm>
              <a:off x="3646404" y="3818984"/>
              <a:ext cx="271456" cy="269916"/>
            </a:xfrm>
            <a:prstGeom prst="flowChartAlternateProcess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09" name="Flowchart: Decision 130"/>
            <p:cNvSpPr/>
            <p:nvPr/>
          </p:nvSpPr>
          <p:spPr>
            <a:xfrm>
              <a:off x="3984533" y="3818984"/>
              <a:ext cx="271455" cy="269916"/>
            </a:xfrm>
            <a:prstGeom prst="flowChartDecision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10" name="Flowchart: Data 131"/>
            <p:cNvSpPr/>
            <p:nvPr/>
          </p:nvSpPr>
          <p:spPr>
            <a:xfrm>
              <a:off x="4322660" y="3818984"/>
              <a:ext cx="271456" cy="269916"/>
            </a:xfrm>
            <a:prstGeom prst="flowChartInputOutpu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11" name="Flowchart: Predefined Process 132"/>
            <p:cNvSpPr/>
            <p:nvPr/>
          </p:nvSpPr>
          <p:spPr>
            <a:xfrm>
              <a:off x="4660789" y="3818984"/>
              <a:ext cx="271455" cy="269916"/>
            </a:xfrm>
            <a:prstGeom prst="flowChartPredefinedProcess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12" name="Flowchart: Internal Storage 133"/>
            <p:cNvSpPr/>
            <p:nvPr/>
          </p:nvSpPr>
          <p:spPr>
            <a:xfrm>
              <a:off x="4998917" y="3818984"/>
              <a:ext cx="271456" cy="269916"/>
            </a:xfrm>
            <a:prstGeom prst="flowChartInternalStorag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13" name="Flowchart: Document 134"/>
            <p:cNvSpPr/>
            <p:nvPr/>
          </p:nvSpPr>
          <p:spPr>
            <a:xfrm>
              <a:off x="5337046" y="3818984"/>
              <a:ext cx="271455" cy="269916"/>
            </a:xfrm>
            <a:prstGeom prst="flowChartDocumen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14" name="Flowchart: Multidocument 135"/>
            <p:cNvSpPr/>
            <p:nvPr/>
          </p:nvSpPr>
          <p:spPr>
            <a:xfrm>
              <a:off x="5675173" y="3818984"/>
              <a:ext cx="271456" cy="269916"/>
            </a:xfrm>
            <a:prstGeom prst="flowChartMultidocumen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15" name="Flowchart: Terminator 136"/>
            <p:cNvSpPr/>
            <p:nvPr/>
          </p:nvSpPr>
          <p:spPr>
            <a:xfrm>
              <a:off x="6013302" y="3818984"/>
              <a:ext cx="271455" cy="269916"/>
            </a:xfrm>
            <a:prstGeom prst="flowChartTerminator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16" name="Flowchart: Preparation 137"/>
            <p:cNvSpPr/>
            <p:nvPr/>
          </p:nvSpPr>
          <p:spPr>
            <a:xfrm>
              <a:off x="6351430" y="3818984"/>
              <a:ext cx="271456" cy="269916"/>
            </a:xfrm>
            <a:prstGeom prst="flowChartPreparation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17" name="Flowchart: Manual Input 138"/>
            <p:cNvSpPr/>
            <p:nvPr/>
          </p:nvSpPr>
          <p:spPr>
            <a:xfrm>
              <a:off x="6689559" y="3818984"/>
              <a:ext cx="271455" cy="269916"/>
            </a:xfrm>
            <a:prstGeom prst="flowChartManualInpu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18" name="Flowchart: Manual Operation 139"/>
            <p:cNvSpPr/>
            <p:nvPr/>
          </p:nvSpPr>
          <p:spPr>
            <a:xfrm>
              <a:off x="7027686" y="3818984"/>
              <a:ext cx="271456" cy="269916"/>
            </a:xfrm>
            <a:prstGeom prst="flowChartManualOperation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19" name="Flowchart: Connector 140"/>
            <p:cNvSpPr/>
            <p:nvPr/>
          </p:nvSpPr>
          <p:spPr>
            <a:xfrm>
              <a:off x="7365815" y="3818984"/>
              <a:ext cx="271455" cy="269916"/>
            </a:xfrm>
            <a:prstGeom prst="flowChartConnector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20" name="Flowchart: Off-page Connector 141"/>
            <p:cNvSpPr/>
            <p:nvPr/>
          </p:nvSpPr>
          <p:spPr>
            <a:xfrm>
              <a:off x="7703943" y="3818984"/>
              <a:ext cx="271456" cy="269916"/>
            </a:xfrm>
            <a:prstGeom prst="flowChartOffpageConnector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21" name="Flowchart: Card 142"/>
            <p:cNvSpPr/>
            <p:nvPr/>
          </p:nvSpPr>
          <p:spPr>
            <a:xfrm>
              <a:off x="8042072" y="3818984"/>
              <a:ext cx="271455" cy="269916"/>
            </a:xfrm>
            <a:prstGeom prst="flowChartPunchedCard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22" name="Flowchart: Punched Tape 143"/>
            <p:cNvSpPr/>
            <p:nvPr/>
          </p:nvSpPr>
          <p:spPr>
            <a:xfrm>
              <a:off x="8380199" y="3818984"/>
              <a:ext cx="271456" cy="269916"/>
            </a:xfrm>
            <a:prstGeom prst="flowChartPunchedTap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23" name="Flowchart: Summing Junction 144"/>
            <p:cNvSpPr/>
            <p:nvPr/>
          </p:nvSpPr>
          <p:spPr>
            <a:xfrm>
              <a:off x="8718328" y="3818984"/>
              <a:ext cx="271455" cy="269916"/>
            </a:xfrm>
            <a:prstGeom prst="flowChartSummingJunction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24" name="Flowchart: Or 145"/>
            <p:cNvSpPr/>
            <p:nvPr/>
          </p:nvSpPr>
          <p:spPr>
            <a:xfrm>
              <a:off x="9056456" y="3818984"/>
              <a:ext cx="271456" cy="269916"/>
            </a:xfrm>
            <a:prstGeom prst="flowChartOr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25" name="Flowchart: Collate 146"/>
            <p:cNvSpPr/>
            <p:nvPr/>
          </p:nvSpPr>
          <p:spPr>
            <a:xfrm>
              <a:off x="603250" y="4320710"/>
              <a:ext cx="271455" cy="271503"/>
            </a:xfrm>
            <a:prstGeom prst="flowChartCollat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26" name="Flowchart: Sort 147"/>
            <p:cNvSpPr/>
            <p:nvPr/>
          </p:nvSpPr>
          <p:spPr>
            <a:xfrm>
              <a:off x="950902" y="4320710"/>
              <a:ext cx="271456" cy="271503"/>
            </a:xfrm>
            <a:prstGeom prst="flowChartSor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27" name="Flowchart: Extract 148"/>
            <p:cNvSpPr/>
            <p:nvPr/>
          </p:nvSpPr>
          <p:spPr>
            <a:xfrm>
              <a:off x="1298556" y="4320710"/>
              <a:ext cx="271455" cy="271503"/>
            </a:xfrm>
            <a:prstGeom prst="flowChartExtrac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28" name="Flowchart: Merge 149"/>
            <p:cNvSpPr/>
            <p:nvPr/>
          </p:nvSpPr>
          <p:spPr>
            <a:xfrm>
              <a:off x="1646208" y="4320710"/>
              <a:ext cx="271456" cy="271503"/>
            </a:xfrm>
            <a:prstGeom prst="flowChartMerg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29" name="Flowchart: Stored Data 150"/>
            <p:cNvSpPr/>
            <p:nvPr/>
          </p:nvSpPr>
          <p:spPr>
            <a:xfrm>
              <a:off x="1993862" y="4320710"/>
              <a:ext cx="271455" cy="271503"/>
            </a:xfrm>
            <a:prstGeom prst="flowChartOnlineStorag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30" name="Flowchart: Delay 151"/>
            <p:cNvSpPr/>
            <p:nvPr/>
          </p:nvSpPr>
          <p:spPr>
            <a:xfrm>
              <a:off x="2341514" y="4320710"/>
              <a:ext cx="271456" cy="271503"/>
            </a:xfrm>
            <a:prstGeom prst="flowChartDelay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31" name="Flowchart: Sequential Access Storage 152"/>
            <p:cNvSpPr/>
            <p:nvPr/>
          </p:nvSpPr>
          <p:spPr>
            <a:xfrm>
              <a:off x="2689168" y="4320710"/>
              <a:ext cx="271455" cy="271503"/>
            </a:xfrm>
            <a:prstGeom prst="flowChartMagneticTap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32" name="Flowchart: Magnetic Disk 153"/>
            <p:cNvSpPr/>
            <p:nvPr/>
          </p:nvSpPr>
          <p:spPr>
            <a:xfrm>
              <a:off x="3036820" y="4320710"/>
              <a:ext cx="271456" cy="271503"/>
            </a:xfrm>
            <a:prstGeom prst="flowChartMagneticDisk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33" name="Flowchart: Direct Access Storage 154"/>
            <p:cNvSpPr/>
            <p:nvPr/>
          </p:nvSpPr>
          <p:spPr>
            <a:xfrm>
              <a:off x="3384474" y="4320710"/>
              <a:ext cx="271455" cy="271503"/>
            </a:xfrm>
            <a:prstGeom prst="flowChartMagneticDrum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34" name="Flowchart: Display 155"/>
            <p:cNvSpPr/>
            <p:nvPr/>
          </p:nvSpPr>
          <p:spPr>
            <a:xfrm>
              <a:off x="3732126" y="4320710"/>
              <a:ext cx="271456" cy="271503"/>
            </a:xfrm>
            <a:prstGeom prst="flowChartDisplay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35" name="Explosion 1 156"/>
            <p:cNvSpPr/>
            <p:nvPr/>
          </p:nvSpPr>
          <p:spPr>
            <a:xfrm>
              <a:off x="4079780" y="4320710"/>
              <a:ext cx="271455" cy="271503"/>
            </a:xfrm>
            <a:prstGeom prst="irregularSeal1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36" name="Explosion 2 157"/>
            <p:cNvSpPr/>
            <p:nvPr/>
          </p:nvSpPr>
          <p:spPr>
            <a:xfrm>
              <a:off x="4427432" y="4320710"/>
              <a:ext cx="271456" cy="271503"/>
            </a:xfrm>
            <a:prstGeom prst="irregularSeal2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37" name="4-Point Star 158"/>
            <p:cNvSpPr/>
            <p:nvPr/>
          </p:nvSpPr>
          <p:spPr>
            <a:xfrm>
              <a:off x="4775086" y="4320710"/>
              <a:ext cx="271455" cy="271503"/>
            </a:xfrm>
            <a:prstGeom prst="star4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38" name="5-Point Star 159"/>
            <p:cNvSpPr/>
            <p:nvPr/>
          </p:nvSpPr>
          <p:spPr>
            <a:xfrm>
              <a:off x="5122738" y="4320710"/>
              <a:ext cx="271456" cy="271503"/>
            </a:xfrm>
            <a:prstGeom prst="star5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39" name="6-Point Star 160"/>
            <p:cNvSpPr/>
            <p:nvPr/>
          </p:nvSpPr>
          <p:spPr>
            <a:xfrm>
              <a:off x="5470392" y="4320710"/>
              <a:ext cx="271455" cy="271503"/>
            </a:xfrm>
            <a:prstGeom prst="star6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40" name="7-Point Star 161"/>
            <p:cNvSpPr/>
            <p:nvPr/>
          </p:nvSpPr>
          <p:spPr>
            <a:xfrm>
              <a:off x="5818044" y="4320710"/>
              <a:ext cx="271456" cy="271503"/>
            </a:xfrm>
            <a:prstGeom prst="star7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41" name="8-Point Star 162"/>
            <p:cNvSpPr/>
            <p:nvPr/>
          </p:nvSpPr>
          <p:spPr>
            <a:xfrm>
              <a:off x="6165698" y="4320710"/>
              <a:ext cx="271455" cy="271503"/>
            </a:xfrm>
            <a:prstGeom prst="star8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42" name="10-Point Star 163"/>
            <p:cNvSpPr/>
            <p:nvPr/>
          </p:nvSpPr>
          <p:spPr>
            <a:xfrm>
              <a:off x="6513350" y="4320710"/>
              <a:ext cx="271456" cy="271503"/>
            </a:xfrm>
            <a:prstGeom prst="star10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43" name="12-Point Star 164"/>
            <p:cNvSpPr/>
            <p:nvPr/>
          </p:nvSpPr>
          <p:spPr>
            <a:xfrm>
              <a:off x="6861004" y="4320710"/>
              <a:ext cx="271455" cy="271503"/>
            </a:xfrm>
            <a:prstGeom prst="star12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44" name="16-Point Star 165"/>
            <p:cNvSpPr/>
            <p:nvPr/>
          </p:nvSpPr>
          <p:spPr>
            <a:xfrm>
              <a:off x="7208656" y="4320710"/>
              <a:ext cx="271456" cy="271503"/>
            </a:xfrm>
            <a:prstGeom prst="star16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45" name="24-Point Star 166"/>
            <p:cNvSpPr/>
            <p:nvPr/>
          </p:nvSpPr>
          <p:spPr>
            <a:xfrm>
              <a:off x="7556310" y="4320710"/>
              <a:ext cx="271455" cy="271503"/>
            </a:xfrm>
            <a:prstGeom prst="star24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46" name="32-Point Star 167"/>
            <p:cNvSpPr/>
            <p:nvPr/>
          </p:nvSpPr>
          <p:spPr>
            <a:xfrm>
              <a:off x="7903962" y="4320710"/>
              <a:ext cx="271456" cy="271503"/>
            </a:xfrm>
            <a:prstGeom prst="star32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47" name="Up Ribbon 168"/>
            <p:cNvSpPr/>
            <p:nvPr/>
          </p:nvSpPr>
          <p:spPr>
            <a:xfrm>
              <a:off x="8251616" y="4320710"/>
              <a:ext cx="271455" cy="271503"/>
            </a:xfrm>
            <a:prstGeom prst="ribbon2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48" name="Down Ribbon 169"/>
            <p:cNvSpPr/>
            <p:nvPr/>
          </p:nvSpPr>
          <p:spPr>
            <a:xfrm>
              <a:off x="8599268" y="4320710"/>
              <a:ext cx="271456" cy="271503"/>
            </a:xfrm>
            <a:prstGeom prst="ribbon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49" name="Curved Up Ribbon 170"/>
            <p:cNvSpPr/>
            <p:nvPr/>
          </p:nvSpPr>
          <p:spPr>
            <a:xfrm>
              <a:off x="8946922" y="4320710"/>
              <a:ext cx="271455" cy="271503"/>
            </a:xfrm>
            <a:prstGeom prst="ellipseRibbon2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50" name="Curved Down Ribbon 171"/>
            <p:cNvSpPr/>
            <p:nvPr/>
          </p:nvSpPr>
          <p:spPr>
            <a:xfrm>
              <a:off x="9294574" y="4320710"/>
              <a:ext cx="271456" cy="271503"/>
            </a:xfrm>
            <a:prstGeom prst="ellipseRibbon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51" name="Vertical Scroll 172"/>
            <p:cNvSpPr/>
            <p:nvPr/>
          </p:nvSpPr>
          <p:spPr>
            <a:xfrm>
              <a:off x="603250" y="4763690"/>
              <a:ext cx="271455" cy="269916"/>
            </a:xfrm>
            <a:prstGeom prst="verticalScroll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52" name="Horizontal Scroll 173"/>
            <p:cNvSpPr/>
            <p:nvPr/>
          </p:nvSpPr>
          <p:spPr>
            <a:xfrm>
              <a:off x="1009639" y="4763690"/>
              <a:ext cx="269868" cy="269916"/>
            </a:xfrm>
            <a:prstGeom prst="horizontalScroll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53" name="Wave 174"/>
            <p:cNvSpPr/>
            <p:nvPr/>
          </p:nvSpPr>
          <p:spPr>
            <a:xfrm>
              <a:off x="1414440" y="4763690"/>
              <a:ext cx="271456" cy="269916"/>
            </a:xfrm>
            <a:prstGeom prst="wav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54" name="Double Wave 175"/>
            <p:cNvSpPr/>
            <p:nvPr/>
          </p:nvSpPr>
          <p:spPr>
            <a:xfrm>
              <a:off x="1820829" y="4763690"/>
              <a:ext cx="271456" cy="269916"/>
            </a:xfrm>
            <a:prstGeom prst="doubleWav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55" name="Rectangular Callout 176"/>
            <p:cNvSpPr/>
            <p:nvPr/>
          </p:nvSpPr>
          <p:spPr>
            <a:xfrm>
              <a:off x="2225631" y="4763690"/>
              <a:ext cx="271455" cy="269916"/>
            </a:xfrm>
            <a:prstGeom prst="wedgeRectCallou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56" name="Rounded Rectangular Callout 177"/>
            <p:cNvSpPr/>
            <p:nvPr/>
          </p:nvSpPr>
          <p:spPr>
            <a:xfrm>
              <a:off x="2632020" y="4763690"/>
              <a:ext cx="271455" cy="269916"/>
            </a:xfrm>
            <a:prstGeom prst="wedgeRoundRectCallou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57" name="Oval Callout 178"/>
            <p:cNvSpPr/>
            <p:nvPr/>
          </p:nvSpPr>
          <p:spPr>
            <a:xfrm>
              <a:off x="3036820" y="4763690"/>
              <a:ext cx="271456" cy="269916"/>
            </a:xfrm>
            <a:prstGeom prst="wedgeEllipseCallou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58" name="Cloud Callout 179"/>
            <p:cNvSpPr/>
            <p:nvPr/>
          </p:nvSpPr>
          <p:spPr>
            <a:xfrm>
              <a:off x="3443209" y="4763690"/>
              <a:ext cx="271456" cy="269916"/>
            </a:xfrm>
            <a:prstGeom prst="cloudCallou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59" name="Line Callout 1 180"/>
            <p:cNvSpPr/>
            <p:nvPr/>
          </p:nvSpPr>
          <p:spPr>
            <a:xfrm>
              <a:off x="3848011" y="4763690"/>
              <a:ext cx="271455" cy="269916"/>
            </a:xfrm>
            <a:prstGeom prst="borderCallout1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60" name="Line Callout 2 181"/>
            <p:cNvSpPr/>
            <p:nvPr/>
          </p:nvSpPr>
          <p:spPr>
            <a:xfrm>
              <a:off x="4254400" y="4763690"/>
              <a:ext cx="271455" cy="269916"/>
            </a:xfrm>
            <a:prstGeom prst="borderCallout2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61" name="Line Callout 3 182"/>
            <p:cNvSpPr/>
            <p:nvPr/>
          </p:nvSpPr>
          <p:spPr>
            <a:xfrm>
              <a:off x="4659201" y="4763690"/>
              <a:ext cx="271456" cy="269916"/>
            </a:xfrm>
            <a:prstGeom prst="borderCallout3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62" name="Line Callout 1 (Accent Bar) 183"/>
            <p:cNvSpPr/>
            <p:nvPr/>
          </p:nvSpPr>
          <p:spPr>
            <a:xfrm>
              <a:off x="5065590" y="4763690"/>
              <a:ext cx="271456" cy="269916"/>
            </a:xfrm>
            <a:prstGeom prst="accentCallout1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63" name="Line Callout 2 (Accent Bar) 184"/>
            <p:cNvSpPr/>
            <p:nvPr/>
          </p:nvSpPr>
          <p:spPr>
            <a:xfrm>
              <a:off x="5470392" y="4763690"/>
              <a:ext cx="271455" cy="269916"/>
            </a:xfrm>
            <a:prstGeom prst="accentCallout2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64" name="Line Callout 3 (Accent Bar) 185"/>
            <p:cNvSpPr/>
            <p:nvPr/>
          </p:nvSpPr>
          <p:spPr>
            <a:xfrm>
              <a:off x="5876781" y="4763690"/>
              <a:ext cx="271455" cy="269916"/>
            </a:xfrm>
            <a:prstGeom prst="accentCallout3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65" name="Line Callout 1 (No Border) 186"/>
            <p:cNvSpPr/>
            <p:nvPr/>
          </p:nvSpPr>
          <p:spPr>
            <a:xfrm>
              <a:off x="6281582" y="4763690"/>
              <a:ext cx="271456" cy="269916"/>
            </a:xfrm>
            <a:prstGeom prst="callout1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66" name="Line Callout 2 (No Border) 187"/>
            <p:cNvSpPr/>
            <p:nvPr/>
          </p:nvSpPr>
          <p:spPr>
            <a:xfrm>
              <a:off x="6687971" y="4763690"/>
              <a:ext cx="271456" cy="269916"/>
            </a:xfrm>
            <a:prstGeom prst="callout2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67" name="Line Callout 3 (No Border) 188"/>
            <p:cNvSpPr/>
            <p:nvPr/>
          </p:nvSpPr>
          <p:spPr>
            <a:xfrm>
              <a:off x="7092773" y="4763690"/>
              <a:ext cx="271455" cy="269916"/>
            </a:xfrm>
            <a:prstGeom prst="callout3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68" name="Line Callout 1 (Border and Accent Bar) 189"/>
            <p:cNvSpPr/>
            <p:nvPr/>
          </p:nvSpPr>
          <p:spPr>
            <a:xfrm>
              <a:off x="7499161" y="4763690"/>
              <a:ext cx="271455" cy="269916"/>
            </a:xfrm>
            <a:prstGeom prst="accentBorderCallout1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69" name="Line Callout 2 (Border and Accent Bar) 190"/>
            <p:cNvSpPr/>
            <p:nvPr/>
          </p:nvSpPr>
          <p:spPr>
            <a:xfrm>
              <a:off x="7903962" y="4763690"/>
              <a:ext cx="271456" cy="269916"/>
            </a:xfrm>
            <a:prstGeom prst="accentBorderCallout2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70" name="Line Callout 3 (Border and Accent Bar) 191"/>
            <p:cNvSpPr/>
            <p:nvPr/>
          </p:nvSpPr>
          <p:spPr>
            <a:xfrm>
              <a:off x="8310351" y="4763690"/>
              <a:ext cx="271456" cy="269916"/>
            </a:xfrm>
            <a:prstGeom prst="accentBorderCallout3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71" name="Action Button: Back or Previous 192">
              <a:hlinkClick action="ppaction://hlinkshowjump?jump=previousslide" highlightClick="1"/>
            </p:cNvPr>
            <p:cNvSpPr/>
            <p:nvPr/>
          </p:nvSpPr>
          <p:spPr>
            <a:xfrm>
              <a:off x="603250" y="5240013"/>
              <a:ext cx="271455" cy="271504"/>
            </a:xfrm>
            <a:prstGeom prst="actionButtonBackPrevious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72" name="Action Button: Forward or Next 193">
              <a:hlinkClick action="ppaction://hlinkshowjump?jump=nextslide" highlightClick="1"/>
            </p:cNvPr>
            <p:cNvSpPr/>
            <p:nvPr/>
          </p:nvSpPr>
          <p:spPr>
            <a:xfrm>
              <a:off x="1001701" y="5240013"/>
              <a:ext cx="271456" cy="271504"/>
            </a:xfrm>
            <a:prstGeom prst="actionButtonForwardNex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73" name="Action Button: Beginning 194">
              <a:hlinkClick action="ppaction://hlinkshowjump?jump=firstslide" highlightClick="1"/>
            </p:cNvPr>
            <p:cNvSpPr/>
            <p:nvPr/>
          </p:nvSpPr>
          <p:spPr>
            <a:xfrm>
              <a:off x="1400153" y="5240013"/>
              <a:ext cx="271455" cy="271504"/>
            </a:xfrm>
            <a:prstGeom prst="actionButtonBeginning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74" name="Action Button: End 195">
              <a:hlinkClick action="ppaction://hlinkshowjump?jump=lastslide" highlightClick="1"/>
            </p:cNvPr>
            <p:cNvSpPr/>
            <p:nvPr/>
          </p:nvSpPr>
          <p:spPr>
            <a:xfrm>
              <a:off x="1798604" y="5240013"/>
              <a:ext cx="271456" cy="271504"/>
            </a:xfrm>
            <a:prstGeom prst="actionButtonEnd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75" name="Action Button: Home 196">
              <a:hlinkClick action="ppaction://hlinkshowjump?jump=firstslide" highlightClick="1"/>
            </p:cNvPr>
            <p:cNvSpPr/>
            <p:nvPr/>
          </p:nvSpPr>
          <p:spPr>
            <a:xfrm>
              <a:off x="2197056" y="5240013"/>
              <a:ext cx="269868" cy="271504"/>
            </a:xfrm>
            <a:prstGeom prst="actionButtonHom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76" name="Action Button: Information 197">
              <a:hlinkClick action="ppaction://noaction" highlightClick="1"/>
            </p:cNvPr>
            <p:cNvSpPr/>
            <p:nvPr/>
          </p:nvSpPr>
          <p:spPr>
            <a:xfrm>
              <a:off x="2593921" y="5240013"/>
              <a:ext cx="271455" cy="271504"/>
            </a:xfrm>
            <a:prstGeom prst="actionButtonInformation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77" name="Action Button: Return 198">
              <a:hlinkClick action="ppaction://hlinkshowjump?jump=lastslideviewed" highlightClick="1"/>
            </p:cNvPr>
            <p:cNvSpPr/>
            <p:nvPr/>
          </p:nvSpPr>
          <p:spPr>
            <a:xfrm>
              <a:off x="2992372" y="5240013"/>
              <a:ext cx="271456" cy="271504"/>
            </a:xfrm>
            <a:prstGeom prst="actionButtonReturn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78" name="Action Button: Movie 199">
              <a:hlinkClick action="ppaction://noaction" highlightClick="1"/>
            </p:cNvPr>
            <p:cNvSpPr/>
            <p:nvPr/>
          </p:nvSpPr>
          <p:spPr>
            <a:xfrm>
              <a:off x="3390824" y="5240013"/>
              <a:ext cx="271455" cy="271504"/>
            </a:xfrm>
            <a:prstGeom prst="actionButtonMovie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79" name="Action Button: Document 200">
              <a:hlinkClick action="ppaction://noaction" highlightClick="1"/>
            </p:cNvPr>
            <p:cNvSpPr/>
            <p:nvPr/>
          </p:nvSpPr>
          <p:spPr>
            <a:xfrm>
              <a:off x="3789275" y="5240013"/>
              <a:ext cx="271456" cy="271504"/>
            </a:xfrm>
            <a:prstGeom prst="actionButtonDocument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80" name="Action Button: Sound 201">
              <a:hlinkClick action="ppaction://noaction" highlightClick="1"/>
            </p:cNvPr>
            <p:cNvSpPr/>
            <p:nvPr/>
          </p:nvSpPr>
          <p:spPr>
            <a:xfrm>
              <a:off x="4187727" y="5240013"/>
              <a:ext cx="271455" cy="271504"/>
            </a:xfrm>
            <a:prstGeom prst="actionButtonSound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81" name="Action Button: Help 202">
              <a:hlinkClick action="ppaction://noaction" highlightClick="1"/>
            </p:cNvPr>
            <p:cNvSpPr/>
            <p:nvPr/>
          </p:nvSpPr>
          <p:spPr>
            <a:xfrm>
              <a:off x="4586178" y="5240013"/>
              <a:ext cx="271456" cy="271504"/>
            </a:xfrm>
            <a:prstGeom prst="actionButtonHelp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82" name="Action Button: Custom 203">
              <a:hlinkClick action="ppaction://noaction" highlightClick="1"/>
            </p:cNvPr>
            <p:cNvSpPr/>
            <p:nvPr/>
          </p:nvSpPr>
          <p:spPr>
            <a:xfrm>
              <a:off x="4984630" y="5240013"/>
              <a:ext cx="269868" cy="271504"/>
            </a:xfrm>
            <a:prstGeom prst="actionButtonBlank">
              <a:avLst/>
            </a:prstGeom>
            <a:noFill/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>
                <a:defRPr/>
              </a:pPr>
              <a:endParaRPr lang="de-DE" b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  <p:sp>
        <p:nvSpPr>
          <p:cNvPr id="203" name="Rectangle 224"/>
          <p:cNvSpPr/>
          <p:nvPr>
            <p:custDataLst>
              <p:tags r:id="rId27"/>
            </p:custDataLst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C00000"/>
          </a:solidFill>
          <a:ln w="9525" cmpd="sng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152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150000"/>
              </a:lnSpc>
              <a:spcBef>
                <a:spcPts val="600"/>
              </a:spcBef>
              <a:defRPr/>
            </a:pPr>
            <a:r>
              <a:rPr lang="en-US" sz="9600">
                <a:latin typeface="Arial Black" pitchFamily="34" charset="0"/>
                <a:cs typeface="Arial" pitchFamily="34" charset="0"/>
              </a:rPr>
              <a:t>DO NOT USE</a:t>
            </a:r>
          </a:p>
          <a:p>
            <a:pPr algn="l">
              <a:spcBef>
                <a:spcPts val="2400"/>
              </a:spcBef>
              <a:defRPr/>
            </a:pPr>
            <a:r>
              <a:rPr lang="en-US" sz="8000">
                <a:latin typeface="Arial Black" pitchFamily="34" charset="0"/>
                <a:cs typeface="Arial" pitchFamily="34" charset="0"/>
              </a:rPr>
              <a:t>THIS AND FOLLOWING LAYOUTS</a:t>
            </a:r>
          </a:p>
        </p:txBody>
      </p:sp>
      <p:sp>
        <p:nvSpPr>
          <p:cNvPr id="204" name="Right Arrow 225"/>
          <p:cNvSpPr/>
          <p:nvPr>
            <p:custDataLst>
              <p:tags r:id="rId28"/>
            </p:custDataLst>
          </p:nvPr>
        </p:nvSpPr>
        <p:spPr>
          <a:xfrm>
            <a:off x="8194675" y="5489575"/>
            <a:ext cx="1133475" cy="765175"/>
          </a:xfrm>
          <a:prstGeom prst="rightArrow">
            <a:avLst/>
          </a:prstGeom>
          <a:solidFill>
            <a:srgbClr val="FFFFFF"/>
          </a:solidFill>
          <a:ln w="9525" cmpd="sng">
            <a:solidFill>
              <a:srgbClr val="FFFF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05" name="Right Arrow 226"/>
          <p:cNvSpPr/>
          <p:nvPr>
            <p:custDataLst>
              <p:tags r:id="rId29"/>
            </p:custDataLst>
          </p:nvPr>
        </p:nvSpPr>
        <p:spPr>
          <a:xfrm>
            <a:off x="8194675" y="5489575"/>
            <a:ext cx="1133475" cy="765175"/>
          </a:xfrm>
          <a:prstGeom prst="rightArrow">
            <a:avLst/>
          </a:prstGeom>
          <a:solidFill>
            <a:srgbClr val="FFFFFF"/>
          </a:solidFill>
          <a:ln w="9525" cmpd="sng">
            <a:solidFill>
              <a:srgbClr val="FFFF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06" name="Right Arrow 227"/>
          <p:cNvSpPr/>
          <p:nvPr>
            <p:custDataLst>
              <p:tags r:id="rId30"/>
            </p:custDataLst>
          </p:nvPr>
        </p:nvSpPr>
        <p:spPr>
          <a:xfrm>
            <a:off x="8194675" y="5489575"/>
            <a:ext cx="1133475" cy="765175"/>
          </a:xfrm>
          <a:prstGeom prst="rightArrow">
            <a:avLst/>
          </a:prstGeom>
          <a:solidFill>
            <a:srgbClr val="FFFFFF"/>
          </a:solidFill>
          <a:ln w="9525" cmpd="sng">
            <a:solidFill>
              <a:srgbClr val="FFFF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07" name="Right Arrow 228"/>
          <p:cNvSpPr/>
          <p:nvPr>
            <p:custDataLst>
              <p:tags r:id="rId31"/>
            </p:custDataLst>
          </p:nvPr>
        </p:nvSpPr>
        <p:spPr>
          <a:xfrm>
            <a:off x="8194675" y="5489575"/>
            <a:ext cx="1133475" cy="765175"/>
          </a:xfrm>
          <a:prstGeom prst="rightArrow">
            <a:avLst/>
          </a:prstGeom>
          <a:solidFill>
            <a:srgbClr val="FFFFFF"/>
          </a:solidFill>
          <a:ln w="9525" cmpd="sng">
            <a:solidFill>
              <a:srgbClr val="FFFF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08" name="Right Arrow 229"/>
          <p:cNvSpPr/>
          <p:nvPr>
            <p:custDataLst>
              <p:tags r:id="rId32"/>
            </p:custDataLst>
          </p:nvPr>
        </p:nvSpPr>
        <p:spPr>
          <a:xfrm>
            <a:off x="8194675" y="5489575"/>
            <a:ext cx="1133475" cy="765175"/>
          </a:xfrm>
          <a:prstGeom prst="rightArrow">
            <a:avLst/>
          </a:prstGeom>
          <a:solidFill>
            <a:srgbClr val="FFFFFF"/>
          </a:solidFill>
          <a:ln w="9525" cmpd="sng">
            <a:solidFill>
              <a:srgbClr val="FFFF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09" name="Right Arrow 230"/>
          <p:cNvSpPr/>
          <p:nvPr>
            <p:custDataLst>
              <p:tags r:id="rId33"/>
            </p:custDataLst>
          </p:nvPr>
        </p:nvSpPr>
        <p:spPr>
          <a:xfrm>
            <a:off x="8194675" y="5489575"/>
            <a:ext cx="1133475" cy="765175"/>
          </a:xfrm>
          <a:prstGeom prst="rightArrow">
            <a:avLst/>
          </a:prstGeom>
          <a:solidFill>
            <a:srgbClr val="FFFFFF"/>
          </a:solidFill>
          <a:ln w="9525" cmpd="sng">
            <a:solidFill>
              <a:srgbClr val="FFFF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10" name="Right Arrow 231"/>
          <p:cNvSpPr/>
          <p:nvPr>
            <p:custDataLst>
              <p:tags r:id="rId34"/>
            </p:custDataLst>
          </p:nvPr>
        </p:nvSpPr>
        <p:spPr>
          <a:xfrm>
            <a:off x="8194675" y="5489575"/>
            <a:ext cx="1133475" cy="765175"/>
          </a:xfrm>
          <a:prstGeom prst="rightArrow">
            <a:avLst/>
          </a:prstGeom>
          <a:solidFill>
            <a:srgbClr val="FFFFFF"/>
          </a:solidFill>
          <a:ln w="9525" cmpd="sng">
            <a:solidFill>
              <a:srgbClr val="FFFF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11" name="Right Arrow 232"/>
          <p:cNvSpPr/>
          <p:nvPr>
            <p:custDataLst>
              <p:tags r:id="rId35"/>
            </p:custDataLst>
          </p:nvPr>
        </p:nvSpPr>
        <p:spPr>
          <a:xfrm>
            <a:off x="8194675" y="5489575"/>
            <a:ext cx="1133475" cy="765175"/>
          </a:xfrm>
          <a:prstGeom prst="rightArrow">
            <a:avLst/>
          </a:prstGeom>
          <a:solidFill>
            <a:srgbClr val="FFFFFF"/>
          </a:solidFill>
          <a:ln w="9525" cmpd="sng">
            <a:solidFill>
              <a:srgbClr val="FFFF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graphicFrame>
        <p:nvGraphicFramePr>
          <p:cNvPr id="212" name="Rectangle 2" hidden="1"/>
          <p:cNvGraphicFramePr>
            <a:graphicFrameLocks noChangeAspect="1"/>
          </p:cNvGraphicFramePr>
          <p:nvPr>
            <p:custDataLst>
              <p:tags r:id="rId3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7" r:id="rId37" progId="">
                  <p:embed/>
                </p:oleObj>
              </mc:Choice>
              <mc:Fallback>
                <p:oleObj r:id="rId37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3" name="Right Arrow 234"/>
          <p:cNvSpPr/>
          <p:nvPr>
            <p:custDataLst>
              <p:tags r:id="rId38"/>
            </p:custDataLst>
          </p:nvPr>
        </p:nvSpPr>
        <p:spPr>
          <a:xfrm>
            <a:off x="8194675" y="5489575"/>
            <a:ext cx="1133475" cy="765175"/>
          </a:xfrm>
          <a:prstGeom prst="rightArrow">
            <a:avLst/>
          </a:prstGeom>
          <a:solidFill>
            <a:srgbClr val="FFFFFF"/>
          </a:solidFill>
          <a:ln w="9525" cmpd="sng">
            <a:solidFill>
              <a:srgbClr val="FFFF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14" name="Right Arrow 235"/>
          <p:cNvSpPr/>
          <p:nvPr>
            <p:custDataLst>
              <p:tags r:id="rId39"/>
            </p:custDataLst>
          </p:nvPr>
        </p:nvSpPr>
        <p:spPr>
          <a:xfrm>
            <a:off x="8194675" y="5489575"/>
            <a:ext cx="1133475" cy="765175"/>
          </a:xfrm>
          <a:prstGeom prst="rightArrow">
            <a:avLst/>
          </a:prstGeom>
          <a:solidFill>
            <a:srgbClr val="FFFFFF"/>
          </a:solidFill>
          <a:ln w="9525" cmpd="sng">
            <a:solidFill>
              <a:srgbClr val="FFFF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15" name="Footer Placeholder 22"/>
          <p:cNvSpPr>
            <a:spLocks noGrp="1"/>
          </p:cNvSpPr>
          <p:nvPr>
            <p:ph type="ftr" sz="quarter" idx="10"/>
            <p:custDataLst>
              <p:tags r:id="rId40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r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16" name="Slide Number Placeholder 28"/>
          <p:cNvSpPr>
            <a:spLocks noGrp="1"/>
          </p:cNvSpPr>
          <p:nvPr>
            <p:ph type="sldNum" sz="quarter" idx="11"/>
            <p:custDataLst>
              <p:tags r:id="rId41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2F21E9C5-ADA8-449F-8A5F-351FB2E5ABA5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631952951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5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8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7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0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1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2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3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7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3E1BD456-3F8A-417B-9098-CFCA6FD0F477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19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0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1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9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736600" y="1000125"/>
            <a:ext cx="8535988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3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97E29F84-B1DD-451F-91DE-0039FC897B32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3198259998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itle, Content, and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8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0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10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3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4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20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36C8BD6E-F256-4390-A525-6B7F8123D4E2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2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3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4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1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00125"/>
            <a:ext cx="8535988" cy="6619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1928813"/>
            <a:ext cx="4191000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80000" y="1928813"/>
            <a:ext cx="4192588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80000" y="3298825"/>
            <a:ext cx="4192588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6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39BF84FA-0FEF-4623-8B83-12F5B5ECB8F7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2499273689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itle, 2 Content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8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2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10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3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4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20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E430F6FE-565C-4960-A997-B2B988F88783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2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3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4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3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00125"/>
            <a:ext cx="8535988" cy="6619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36600" y="1928813"/>
            <a:ext cx="4191000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36600" y="3298825"/>
            <a:ext cx="4191000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3"/>
          </p:nvPr>
        </p:nvSpPr>
        <p:spPr>
          <a:xfrm>
            <a:off x="5080000" y="1928813"/>
            <a:ext cx="4192588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6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FA933C41-CF89-43A1-ABA7-A32F399145B3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3809431483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itle and 4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9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4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11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4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5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21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51D3C027-10EB-4ED7-BAF4-956E2452EFDB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3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4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5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5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36600" y="1000125"/>
            <a:ext cx="8535988" cy="6619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36600" y="1928813"/>
            <a:ext cx="4191000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80000" y="1928813"/>
            <a:ext cx="4192588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36600" y="3298825"/>
            <a:ext cx="4191000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0000" y="3298825"/>
            <a:ext cx="4192588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7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77914931-1EB1-4F2C-B02D-05C1F84A301C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437733621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itle, Text,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7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6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9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2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3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9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C71F8FE6-FDD3-4922-BC3D-0BE8019DAC01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1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2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3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7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00125"/>
            <a:ext cx="8535988" cy="6619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36600" y="1928813"/>
            <a:ext cx="4191000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0" y="1928813"/>
            <a:ext cx="4192588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5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CE478564-5965-4EAC-9D7D-64B31FA362FB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1032187949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itle, Content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7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8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9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2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3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9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6E8ACBA4-01B1-403D-AB6A-7E23A9FF9DE1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1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2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3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9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00125"/>
            <a:ext cx="8535988" cy="6619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1928813"/>
            <a:ext cx="4191000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0" y="1928813"/>
            <a:ext cx="4192588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5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0C6CDC29-C11A-4D30-ABB9-A6C8AA642A3A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1205176518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itle, Text, and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8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0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10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3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4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20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71D40B65-60A6-4D29-B72C-40713BE50DD9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2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3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4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1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00125"/>
            <a:ext cx="8535988" cy="6619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36600" y="1928813"/>
            <a:ext cx="4191000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80000" y="1928813"/>
            <a:ext cx="4192588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80000" y="3298825"/>
            <a:ext cx="4192588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6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D0B2A2F9-7092-4640-9C31-789CD566C78F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229197260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itle, 2 Content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8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2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10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3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4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20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E56317FD-665F-4E72-A026-1E36A02755F3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2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3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4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3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00125"/>
            <a:ext cx="8535988" cy="6619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36600" y="1928813"/>
            <a:ext cx="4191000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36600" y="3298825"/>
            <a:ext cx="4191000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5080000" y="1928813"/>
            <a:ext cx="4192588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6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0BCA4A36-EDBF-40A2-BA3A-195A84B18F08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1548072569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itle and Text over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7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4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9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2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3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9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491600D5-F8A9-4F5C-B5F2-B3A8A18BC6AC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1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2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3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5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00125"/>
            <a:ext cx="8535988" cy="6619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36600" y="1928813"/>
            <a:ext cx="8535988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600" y="3298825"/>
            <a:ext cx="8535988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5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9BAB1F9C-E543-4B12-BB97-E26B5B1D1DF6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2679483477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itle and Content over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7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6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9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2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3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9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72A3BD24-3C0C-499D-8A7F-EF22B33222F3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1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2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3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7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00125"/>
            <a:ext cx="8535988" cy="6619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1928813"/>
            <a:ext cx="8535988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600" y="3298825"/>
            <a:ext cx="8535988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5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CBD58D92-BA35-4DDF-A4FF-95DDED477205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144442947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itle and 2 Content over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8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8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10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3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4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20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52D8935F-7D26-4732-90D6-7838D983351B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2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3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4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9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00125"/>
            <a:ext cx="8535988" cy="6619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36600" y="1928813"/>
            <a:ext cx="4191000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80000" y="1928813"/>
            <a:ext cx="4192588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736600" y="3298825"/>
            <a:ext cx="8535988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6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16C3E159-6193-4A0D-B47C-253BE75AAE60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1642981645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Vertical Title and Text over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7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0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9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2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3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9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AEA60079-0750-4083-B1F6-95DA1E2B26CF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1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2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3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1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38988" y="1000125"/>
            <a:ext cx="2133600" cy="3516313"/>
          </a:xfrm>
          <a:prstGeom prst="rect">
            <a:avLst/>
          </a:prstGeo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sz="half" idx="1"/>
          </p:nvPr>
        </p:nvSpPr>
        <p:spPr>
          <a:xfrm>
            <a:off x="4886526" y="1000125"/>
            <a:ext cx="2100062" cy="1681163"/>
          </a:xfrm>
          <a:prstGeom prst="rect">
            <a:avLst/>
          </a:prstGeo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736600" y="2833688"/>
            <a:ext cx="6249988" cy="243272"/>
          </a:xfrm>
          <a:prstGeom prst="rect">
            <a:avLst/>
          </a:prstGeom>
        </p:spPr>
        <p:txBody>
          <a:bodyPr rtlCol="0">
            <a:noAutofit/>
          </a:bodyPr>
          <a:lstStyle>
            <a:lvl1pPr algn="l"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10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5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33FFB90B-20BF-48B1-9E08-1817F4F4E4A4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3810156432"/>
      </p:ext>
    </p:extLst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itle, Clip Art and Vertical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7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2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9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2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3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9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C3D2AC69-951C-44DC-AB33-463130A3BEB8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1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2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3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3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00125"/>
            <a:ext cx="8535988" cy="6619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36600" y="1928813"/>
            <a:ext cx="4191000" cy="243272"/>
          </a:xfrm>
          <a:prstGeom prst="rect">
            <a:avLst/>
          </a:prstGeom>
        </p:spPr>
        <p:txBody>
          <a:bodyPr rtlCol="0">
            <a:noAutofit/>
          </a:bodyPr>
          <a:lstStyle>
            <a:lvl1pPr algn="l">
              <a:defRPr/>
            </a:lvl1pPr>
          </a:lstStyle>
          <a:p>
            <a:pPr lvl="0"/>
            <a:r>
              <a:rPr lang="en-US" noProof="0" smtClean="0"/>
              <a:t>Click icon to add clip art</a:t>
            </a:r>
            <a:endParaRPr lang="en-US" noProof="0"/>
          </a:p>
        </p:txBody>
      </p:sp>
      <p:sp>
        <p:nvSpPr>
          <p:cNvPr id="4" name="Vertical Text Placeholder 3"/>
          <p:cNvSpPr>
            <a:spLocks noGrp="1"/>
          </p:cNvSpPr>
          <p:nvPr>
            <p:ph type="body" orient="vert" sz="half" idx="2"/>
          </p:nvPr>
        </p:nvSpPr>
        <p:spPr>
          <a:xfrm>
            <a:off x="7659071" y="1928813"/>
            <a:ext cx="1613519" cy="2587625"/>
          </a:xfrm>
          <a:prstGeom prst="rect">
            <a:avLst/>
          </a:prstGeo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5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AF2FFF3D-1D90-4F9B-9023-350C2F38D3DD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1858633115"/>
      </p:ext>
    </p:extLst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itle, Text and Clip 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7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4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9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2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3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9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7A8DB215-6E1F-46C7-973A-DBE9D54C932E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1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2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3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5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00125"/>
            <a:ext cx="8535988" cy="6619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36600" y="1928813"/>
            <a:ext cx="4191000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080000" y="1928813"/>
            <a:ext cx="4192588" cy="243272"/>
          </a:xfrm>
          <a:prstGeom prst="rect">
            <a:avLst/>
          </a:prstGeom>
        </p:spPr>
        <p:txBody>
          <a:bodyPr rtlCol="0">
            <a:noAutofit/>
          </a:bodyPr>
          <a:lstStyle>
            <a:lvl1pPr algn="l">
              <a:defRPr/>
            </a:lvl1pPr>
          </a:lstStyle>
          <a:p>
            <a:pPr lvl="0"/>
            <a:r>
              <a:rPr lang="en-US" noProof="0" smtClean="0"/>
              <a:t>Click icon to add clip art</a:t>
            </a:r>
            <a:endParaRPr lang="en-US" noProof="0"/>
          </a:p>
        </p:txBody>
      </p:sp>
      <p:sp>
        <p:nvSpPr>
          <p:cNvPr id="10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5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3C5B673A-351B-4CC7-945F-DADB2C435990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2940272900"/>
      </p:ext>
    </p:extLst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itle, Clip Art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7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6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9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2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3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9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25B1BD5C-7482-41DC-85C7-94F84774938F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1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2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3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7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00125"/>
            <a:ext cx="8535988" cy="6619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36600" y="1928813"/>
            <a:ext cx="4191000" cy="243272"/>
          </a:xfrm>
          <a:prstGeom prst="rect">
            <a:avLst/>
          </a:prstGeom>
        </p:spPr>
        <p:txBody>
          <a:bodyPr rtlCol="0">
            <a:noAutofit/>
          </a:bodyPr>
          <a:lstStyle>
            <a:lvl1pPr algn="l">
              <a:defRPr/>
            </a:lvl1pPr>
          </a:lstStyle>
          <a:p>
            <a:pPr lvl="0"/>
            <a:r>
              <a:rPr lang="en-US" noProof="0" smtClean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0" y="1928813"/>
            <a:ext cx="4192588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5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F9D9376E-1B8B-428F-AB31-94B7A217986A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1866285074"/>
      </p:ext>
    </p:extLst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itle, Text and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7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8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9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2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3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9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B08E58CA-DA49-42BD-B982-72D27543E460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1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2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3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9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00125"/>
            <a:ext cx="8535988" cy="6619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36600" y="1928813"/>
            <a:ext cx="4191000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5080000" y="1928813"/>
            <a:ext cx="4192588" cy="243272"/>
          </a:xfrm>
          <a:prstGeom prst="rect">
            <a:avLst/>
          </a:prstGeom>
        </p:spPr>
        <p:txBody>
          <a:bodyPr rtlCol="0">
            <a:noAutofit/>
          </a:bodyPr>
          <a:lstStyle>
            <a:lvl1pPr algn="l"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10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5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BA9641CA-F50C-482F-B1A5-8E5353F9B404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3838724360"/>
      </p:ext>
    </p:extLst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itle, Chart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7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0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9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2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3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9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DBE6A6E7-416A-493B-81F3-D4F7A2FD1CDA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1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2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3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1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00125"/>
            <a:ext cx="8535988" cy="6619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736600" y="1928813"/>
            <a:ext cx="4191000" cy="243272"/>
          </a:xfrm>
          <a:prstGeom prst="rect">
            <a:avLst/>
          </a:prstGeom>
        </p:spPr>
        <p:txBody>
          <a:bodyPr rtlCol="0">
            <a:noAutofit/>
          </a:bodyPr>
          <a:lstStyle>
            <a:lvl1pPr algn="l"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0" y="1928813"/>
            <a:ext cx="4192588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5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5CEFAE78-7516-493F-9805-393092269D79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1249989013"/>
      </p:ext>
    </p:extLst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itle, Text and Media Cli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7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2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9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2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3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9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FB65300D-5E73-4CA7-B42E-E33A5717C398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1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2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3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3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00125"/>
            <a:ext cx="8535988" cy="6619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36600" y="1928813"/>
            <a:ext cx="4191000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080000" y="1928813"/>
            <a:ext cx="4192588" cy="243272"/>
          </a:xfrm>
          <a:prstGeom prst="rect">
            <a:avLst/>
          </a:prstGeom>
        </p:spPr>
        <p:txBody>
          <a:bodyPr rtlCol="0">
            <a:noAutofit/>
          </a:bodyPr>
          <a:lstStyle>
            <a:lvl1pPr algn="l">
              <a:defRPr/>
            </a:lvl1pPr>
          </a:lstStyle>
          <a:p>
            <a:pPr lvl="0"/>
            <a:r>
              <a:rPr lang="en-US" noProof="0" smtClean="0"/>
              <a:t>Click icon to add media</a:t>
            </a:r>
            <a:endParaRPr lang="en-US" noProof="0"/>
          </a:p>
        </p:txBody>
      </p:sp>
      <p:sp>
        <p:nvSpPr>
          <p:cNvPr id="10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5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E5E3E122-F5EE-4E20-8121-915347841C4E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3546443079"/>
      </p:ext>
    </p:extLst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itle, Media Clip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7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4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9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2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3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9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E771ACBA-0C19-4800-B1B4-03D8405F403C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1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2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3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5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00125"/>
            <a:ext cx="8535988" cy="6619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Media Placeholder 2"/>
          <p:cNvSpPr>
            <a:spLocks noGrp="1"/>
          </p:cNvSpPr>
          <p:nvPr>
            <p:ph type="media" sz="half" idx="1"/>
          </p:nvPr>
        </p:nvSpPr>
        <p:spPr>
          <a:xfrm>
            <a:off x="736600" y="1928813"/>
            <a:ext cx="4191000" cy="243272"/>
          </a:xfrm>
          <a:prstGeom prst="rect">
            <a:avLst/>
          </a:prstGeom>
        </p:spPr>
        <p:txBody>
          <a:bodyPr rtlCol="0">
            <a:noAutofit/>
          </a:bodyPr>
          <a:lstStyle>
            <a:lvl1pPr algn="l">
              <a:defRPr/>
            </a:lvl1pPr>
          </a:lstStyle>
          <a:p>
            <a:pPr lvl="0"/>
            <a:r>
              <a:rPr lang="en-US" noProof="0" smtClean="0"/>
              <a:t>Click icon to add media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0" y="1928813"/>
            <a:ext cx="4192588" cy="142154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5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B06A7A57-0263-4435-8CF1-68351332BE69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4217063216"/>
      </p:ext>
    </p:extLst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itle and 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6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6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8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1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2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3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8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15389EBC-B887-4B5F-B2A2-FBC751F6D93D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0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1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2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7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00125"/>
            <a:ext cx="8535988" cy="6619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36600" y="1928813"/>
            <a:ext cx="8535988" cy="243272"/>
          </a:xfrm>
          <a:prstGeom prst="rect">
            <a:avLst/>
          </a:prstGeom>
        </p:spPr>
        <p:txBody>
          <a:bodyPr rtlCol="0">
            <a:noAutofit/>
          </a:bodyPr>
          <a:lstStyle>
            <a:lvl1pPr algn="l">
              <a:defRPr/>
            </a:lvl1pPr>
          </a:lstStyle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  <p:sp>
        <p:nvSpPr>
          <p:cNvPr id="9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076774DE-A8B8-4E30-A5FF-422DA75881C5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296046545"/>
      </p:ext>
    </p:extLst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itle and Diagram or Organization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6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8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8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1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2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3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8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F024D55C-2DD7-4E7E-84D6-C21DDA0C2B69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0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1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2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9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00125"/>
            <a:ext cx="8535988" cy="6619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736600" y="1928813"/>
            <a:ext cx="8535988" cy="243272"/>
          </a:xfrm>
          <a:prstGeom prst="rect">
            <a:avLst/>
          </a:prstGeom>
        </p:spPr>
        <p:txBody>
          <a:bodyPr rtlCol="0">
            <a:noAutofit/>
          </a:bodyPr>
          <a:lstStyle>
            <a:lvl1pPr algn="l">
              <a:defRPr/>
            </a:lvl1pPr>
          </a:lstStyle>
          <a:p>
            <a:pPr lvl="0"/>
            <a:r>
              <a:rPr lang="en-US" noProof="0" smtClean="0"/>
              <a:t>Click icon to add SmartArt graphic</a:t>
            </a:r>
            <a:endParaRPr lang="en-US" noProof="0"/>
          </a:p>
        </p:txBody>
      </p:sp>
      <p:sp>
        <p:nvSpPr>
          <p:cNvPr id="9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EEBE2CAE-B277-4B2C-ACC2-53816829BF5E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2629325552"/>
      </p:ext>
    </p:extLst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itle and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6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90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8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1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2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3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8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DD4C06D5-698C-4D9C-A817-67890516140A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0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1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2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91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00125"/>
            <a:ext cx="8535988" cy="6619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736600" y="1928813"/>
            <a:ext cx="8535988" cy="243272"/>
          </a:xfrm>
          <a:prstGeom prst="rect">
            <a:avLst/>
          </a:prstGeom>
        </p:spPr>
        <p:txBody>
          <a:bodyPr rtlCol="0">
            <a:noAutofit/>
          </a:bodyPr>
          <a:lstStyle>
            <a:lvl1pPr algn="l"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9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00" b="0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4CBC5CED-B4C8-41CD-B19D-C911020E4788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1228639496"/>
      </p:ext>
    </p:extLst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6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92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8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9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0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1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8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45E373FA-ECE4-4654-AA2B-73E8C8181369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0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1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2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93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13"/>
            <a:ext cx="8420100" cy="1362075"/>
          </a:xfrm>
          <a:prstGeom prst="rect">
            <a:avLst/>
          </a:prstGeo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28623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" b="0" kern="1200">
                <a:solidFill>
                  <a:srgbClr val="FFFFFF"/>
                </a:solidFill>
                <a:latin typeface="Arial"/>
                <a:ea typeface="MS PGothic" pitchFamily="34" charset="-128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en-GB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Arial"/>
                <a:ea typeface="MS PGothic" pitchFamily="34" charset="-128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98A14BE9-EE8B-490C-B2AB-8DF0B88CB94E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3278639053"/>
      </p:ext>
    </p:extLst>
  </p:cSld>
  <p:clrMapOvr>
    <a:masterClrMapping/>
  </p:clrMapOvr>
  <p:transition/>
  <p:timing/>
  <p:hf hd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7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94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9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0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3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9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1DDC7A73-F5AA-48F4-B49C-32C9596AF617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1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2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3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95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425" y="1001712"/>
            <a:ext cx="8535988" cy="68421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6"/>
            <a:ext cx="4746625" cy="210038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1" y="1600206"/>
            <a:ext cx="3835400" cy="210038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" b="0" kern="1200">
                <a:solidFill>
                  <a:srgbClr val="FFFFFF"/>
                </a:solidFill>
                <a:latin typeface="Arial"/>
                <a:ea typeface="MS PGothic" pitchFamily="34" charset="-128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en-GB"/>
          </a:p>
        </p:txBody>
      </p:sp>
      <p:sp>
        <p:nvSpPr>
          <p:cNvPr id="25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Arial"/>
                <a:ea typeface="MS PGothic" pitchFamily="34" charset="-128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B621C674-AE51-4ABF-814F-F46ECC7A4723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2261171304"/>
      </p:ext>
    </p:extLst>
  </p:cSld>
  <p:clrMapOvr>
    <a:masterClrMapping/>
  </p:clrMapOvr>
  <p:transition/>
  <p:timing/>
  <p:hf hd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9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96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11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2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5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21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C09FA735-2A59-40DA-AAE2-17F5CDA11B90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3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4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5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97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34349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149919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34349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149919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" b="0" kern="1200">
                <a:solidFill>
                  <a:srgbClr val="FFFFFF"/>
                </a:solidFill>
                <a:latin typeface="Arial"/>
                <a:ea typeface="MS PGothic" pitchFamily="34" charset="-128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en-GB"/>
          </a:p>
        </p:txBody>
      </p:sp>
      <p:sp>
        <p:nvSpPr>
          <p:cNvPr id="27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Arial"/>
                <a:ea typeface="MS PGothic" pitchFamily="34" charset="-128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6CBDF3CB-719E-4627-A205-6EDD0C8538A3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3374698401"/>
      </p:ext>
    </p:extLst>
  </p:cSld>
  <p:clrMapOvr>
    <a:masterClrMapping/>
  </p:clrMapOvr>
  <p:transition/>
  <p:timing/>
  <p:hf hd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7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98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9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2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3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9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425434AB-EE46-4476-A717-BD0EDBA4ECA2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1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2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3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99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63"/>
            <a:ext cx="5537729" cy="23864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200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" b="0" kern="1200">
                <a:solidFill>
                  <a:srgbClr val="FFFFFF"/>
                </a:solidFill>
                <a:latin typeface="Arial"/>
                <a:ea typeface="MS PGothic" pitchFamily="34" charset="-128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en-GB"/>
          </a:p>
        </p:txBody>
      </p:sp>
      <p:sp>
        <p:nvSpPr>
          <p:cNvPr id="25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Arial"/>
                <a:ea typeface="MS PGothic" pitchFamily="34" charset="-128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39E24DD5-3657-4F01-8ABF-40C29CAAE439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2333376722"/>
      </p:ext>
    </p:extLst>
  </p:cSld>
  <p:clrMapOvr>
    <a:masterClrMapping/>
  </p:clrMapOvr>
  <p:transition/>
  <p:timing/>
  <p:hf hd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7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00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9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2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3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9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21AFF042-4950-41D3-8E7E-E71649F9DB81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1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2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3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01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57946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200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" b="0" kern="1200">
                <a:solidFill>
                  <a:srgbClr val="FFFFFF"/>
                </a:solidFill>
                <a:latin typeface="Arial"/>
                <a:ea typeface="MS PGothic" pitchFamily="34" charset="-128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en-GB"/>
          </a:p>
        </p:txBody>
      </p:sp>
      <p:sp>
        <p:nvSpPr>
          <p:cNvPr id="25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Arial"/>
                <a:ea typeface="MS PGothic" pitchFamily="34" charset="-128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73091536-67C7-4B3A-8D91-811051A1BAD8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2340866404"/>
      </p:ext>
    </p:extLst>
  </p:cSld>
  <p:clrMapOvr>
    <a:masterClrMapping/>
  </p:clrMapOvr>
  <p:transition/>
  <p:timing/>
  <p:hf hd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6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02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8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1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2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3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8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4E1F387C-5473-4A23-A7FC-EFBAF04AC452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0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1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2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03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425" y="1001712"/>
            <a:ext cx="8535988" cy="68421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66449" y="1933582"/>
            <a:ext cx="3802964" cy="11269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" b="0" kern="1200">
                <a:solidFill>
                  <a:srgbClr val="FFFFFF"/>
                </a:solidFill>
                <a:latin typeface="Arial"/>
                <a:ea typeface="MS PGothic" pitchFamily="34" charset="-128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en-GB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Arial"/>
                <a:ea typeface="MS PGothic" pitchFamily="34" charset="-128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411E7A65-EEDD-4611-81FE-ED566840B1C1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41614889"/>
      </p:ext>
    </p:extLst>
  </p:cSld>
  <p:clrMapOvr>
    <a:masterClrMapping/>
  </p:clrMapOvr>
  <p:transition/>
  <p:timing/>
  <p:hf hd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6" name="Rectangle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04" r:id="rId2" progId="">
                  <p:embed/>
                </p:oleObj>
              </mc:Choice>
              <mc:Fallback>
                <p:oleObj r:id="rId2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8" name="Rectangle 22"/>
          <p:cNvSpPr/>
          <p:nvPr>
            <p:custDataLst>
              <p:tags r:id="rId5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1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2" name="Line 102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3" name="Line 9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Line 9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Line 10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10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10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8" name="Picture 27" descr="内页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7A8FAB6A-E647-4971-94C1-AF35F2CA2229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0" name="Doc Code" descr="casecode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48350" y="6481763"/>
            <a:ext cx="3465513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部门 </a:t>
            </a:r>
            <a:r>
              <a:rPr lang="en-US" altLang="zh-CN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– </a:t>
            </a: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文件名</a:t>
            </a:r>
            <a:endParaRPr lang="en-US" sz="100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1" name="Slide Number Line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2" name="Rectangle 2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05" r:id="rId18" progId="">
                  <p:embed/>
                </p:oleObj>
              </mc:Choice>
              <mc:Fallback>
                <p:oleObj r:id="rId1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3237" y="274651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44995" y="274651"/>
            <a:ext cx="1370247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21"/>
          <p:cNvSpPr>
            <a:spLocks noGrp="1"/>
          </p:cNvSpPr>
          <p:nvPr>
            <p:ph sz="quarter" idx="12"/>
          </p:nvPr>
        </p:nvSpPr>
        <p:spPr>
          <a:xfrm>
            <a:off x="0" y="0"/>
            <a:ext cx="9906000" cy="803297"/>
          </a:xfrm>
          <a:prstGeom prst="rect">
            <a:avLst/>
          </a:prstGeom>
        </p:spPr>
        <p:txBody>
          <a:bodyPr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21"/>
          <p:cNvSpPr>
            <a:spLocks noGrp="1"/>
          </p:cNvSpPr>
          <p:nvPr>
            <p:ph sz="quarter" idx="13"/>
          </p:nvPr>
        </p:nvSpPr>
        <p:spPr>
          <a:xfrm rot="10800000">
            <a:off x="0" y="6054703"/>
            <a:ext cx="9906000" cy="803297"/>
          </a:xfrm>
          <a:prstGeom prst="rect">
            <a:avLst/>
          </a:prstGeom>
        </p:spPr>
        <p:txBody>
          <a:bodyPr anchor="b"/>
          <a:lstStyle>
            <a:lvl1pPr marL="0" marR="0" indent="0" algn="l" defTabSz="952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58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4"/>
            <p:custDataLst>
              <p:tags r:id="rId19"/>
            </p:custDataLst>
          </p:nvPr>
        </p:nvSpPr>
        <p:spPr>
          <a:xfrm>
            <a:off x="8499475" y="6867525"/>
            <a:ext cx="1262063" cy="30163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" b="0" kern="1200">
                <a:solidFill>
                  <a:srgbClr val="FFFFFF"/>
                </a:solidFill>
                <a:latin typeface="Arial"/>
                <a:ea typeface="MS PGothic" pitchFamily="34" charset="-128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endParaRPr lang="en-GB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5"/>
            <p:custDataLst>
              <p:tags r:id="rId20"/>
            </p:custDataLst>
          </p:nvPr>
        </p:nvSpPr>
        <p:spPr>
          <a:xfrm>
            <a:off x="9780588" y="6867525"/>
            <a:ext cx="119062" cy="30163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" b="1" kern="1200">
                <a:solidFill>
                  <a:srgbClr val="FFFFFF"/>
                </a:solidFill>
                <a:latin typeface="Arial"/>
                <a:ea typeface="MS PGothic" pitchFamily="34" charset="-128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defRPr/>
            </a:pPr>
            <a:fld id="{BF3B9708-F349-4908-9951-54791A6F8FFB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xmlns="" val="66281349"/>
      </p:ext>
    </p:extLst>
  </p:cSld>
  <p:clrMapOvr>
    <a:masterClrMapping/>
  </p:clrMapOvr>
  <p:transition/>
  <p:timing/>
  <p:hf hdr="0" dt="0"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0.xml" /><Relationship Id="rId2" Type="http://schemas.openxmlformats.org/officeDocument/2006/relationships/slideLayout" Target="../slideLayouts/slideLayout13.xml" /><Relationship Id="rId20" Type="http://schemas.openxmlformats.org/officeDocument/2006/relationships/slideLayout" Target="../slideLayouts/slideLayout31.xml" /><Relationship Id="rId21" Type="http://schemas.openxmlformats.org/officeDocument/2006/relationships/slideLayout" Target="../slideLayouts/slideLayout32.xml" /><Relationship Id="rId22" Type="http://schemas.openxmlformats.org/officeDocument/2006/relationships/slideLayout" Target="../slideLayouts/slideLayout33.xml" /><Relationship Id="rId23" Type="http://schemas.openxmlformats.org/officeDocument/2006/relationships/slideLayout" Target="../slideLayouts/slideLayout34.xml" /><Relationship Id="rId24" Type="http://schemas.openxmlformats.org/officeDocument/2006/relationships/slideLayout" Target="../slideLayouts/slideLayout35.xml" /><Relationship Id="rId25" Type="http://schemas.openxmlformats.org/officeDocument/2006/relationships/slideLayout" Target="../slideLayouts/slideLayout36.xml" /><Relationship Id="rId26" Type="http://schemas.openxmlformats.org/officeDocument/2006/relationships/slideLayout" Target="../slideLayouts/slideLayout37.xml" /><Relationship Id="rId27" Type="http://schemas.openxmlformats.org/officeDocument/2006/relationships/slideLayout" Target="../slideLayouts/slideLayout38.xml" /><Relationship Id="rId28" Type="http://schemas.openxmlformats.org/officeDocument/2006/relationships/slideLayout" Target="../slideLayouts/slideLayout39.xml" /><Relationship Id="rId29" Type="http://schemas.openxmlformats.org/officeDocument/2006/relationships/slideLayout" Target="../slideLayouts/slideLayout40.xml" /><Relationship Id="rId3" Type="http://schemas.openxmlformats.org/officeDocument/2006/relationships/slideLayout" Target="../slideLayouts/slideLayout14.xml" /><Relationship Id="rId30" Type="http://schemas.openxmlformats.org/officeDocument/2006/relationships/slideLayout" Target="../slideLayouts/slideLayout41.xml" /><Relationship Id="rId31" Type="http://schemas.openxmlformats.org/officeDocument/2006/relationships/slideLayout" Target="../slideLayouts/slideLayout42.xml" /><Relationship Id="rId32" Type="http://schemas.openxmlformats.org/officeDocument/2006/relationships/slideLayout" Target="../slideLayouts/slideLayout43.xml" /><Relationship Id="rId33" Type="http://schemas.openxmlformats.org/officeDocument/2006/relationships/slideLayout" Target="../slideLayouts/slideLayout44.xml" /><Relationship Id="rId34" Type="http://schemas.openxmlformats.org/officeDocument/2006/relationships/slideLayout" Target="../slideLayouts/slideLayout45.xml" /><Relationship Id="rId35" Type="http://schemas.openxmlformats.org/officeDocument/2006/relationships/tags" Target="../tags/tag541.xml" /><Relationship Id="rId36" Type="http://schemas.openxmlformats.org/officeDocument/2006/relationships/oleObject" Target="../embeddings/oleObject1.bin" TargetMode="Internal" /><Relationship Id="rId37" Type="http://schemas.openxmlformats.org/officeDocument/2006/relationships/image" Target="../media/image1.emf" /><Relationship Id="rId38" Type="http://schemas.openxmlformats.org/officeDocument/2006/relationships/tags" Target="../tags/tag542.xml" /><Relationship Id="rId39" Type="http://schemas.openxmlformats.org/officeDocument/2006/relationships/tags" Target="../tags/tag543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544.xml" /><Relationship Id="rId41" Type="http://schemas.openxmlformats.org/officeDocument/2006/relationships/tags" Target="../tags/tag545.xml" /><Relationship Id="rId42" Type="http://schemas.openxmlformats.org/officeDocument/2006/relationships/tags" Target="../tags/tag546.xml" /><Relationship Id="rId43" Type="http://schemas.openxmlformats.org/officeDocument/2006/relationships/tags" Target="../tags/tag547.xml" /><Relationship Id="rId44" Type="http://schemas.openxmlformats.org/officeDocument/2006/relationships/tags" Target="../tags/tag548.xml" /><Relationship Id="rId45" Type="http://schemas.openxmlformats.org/officeDocument/2006/relationships/tags" Target="../tags/tag549.xml" /><Relationship Id="rId46" Type="http://schemas.openxmlformats.org/officeDocument/2006/relationships/image" Target="../media/image2.jpeg" /><Relationship Id="rId47" Type="http://schemas.openxmlformats.org/officeDocument/2006/relationships/tags" Target="../tags/tag550.xml" /><Relationship Id="rId48" Type="http://schemas.openxmlformats.org/officeDocument/2006/relationships/tags" Target="../tags/tag551.xml" /><Relationship Id="rId49" Type="http://schemas.openxmlformats.org/officeDocument/2006/relationships/tags" Target="../tags/tag552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553.xml" /><Relationship Id="rId51" Type="http://schemas.openxmlformats.org/officeDocument/2006/relationships/vmlDrawing" Target="../drawings/vmlDrawing35.vml" /><Relationship Id="rId52" Type="http://schemas.openxmlformats.org/officeDocument/2006/relationships/theme" Target="../theme/theme2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026" name="Rectangle 2" hidden="1"/>
          <p:cNvGraphicFramePr>
            <a:graphicFrameLocks noChangeAspect="1"/>
          </p:cNvGraphicFramePr>
          <p:nvPr>
            <p:custDataLst>
              <p:tags r:id="rId3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06" r:id="rId36" progId="">
                  <p:embed/>
                </p:oleObj>
              </mc:Choice>
              <mc:Fallback>
                <p:oleObj r:id="rId36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2"/>
          <p:cNvSpPr>
            <a:spLocks noChangeArrowheads="1"/>
          </p:cNvSpPr>
          <p:nvPr>
            <p:custDataLst>
              <p:tags r:id="rId38"/>
            </p:custDataLst>
          </p:nvPr>
        </p:nvSpPr>
        <p:spPr bwMode="gray">
          <a:xfrm flipH="1">
            <a:off x="0" y="620713"/>
            <a:ext cx="9906000" cy="92075"/>
          </a:xfrm>
          <a:prstGeom prst="rect">
            <a:avLst/>
          </a:prstGeom>
          <a:gradFill rotWithShape="1">
            <a:gsLst>
              <a:gs pos="0">
                <a:srgbClr val="002664">
                  <a:gamma/>
                  <a:tint val="0"/>
                  <a:invGamma/>
                </a:srgbClr>
              </a:gs>
              <a:gs pos="100000">
                <a:srgbClr val="002664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rgbClr val="095095"/>
              </a:solidFill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>
            <p:custDataLst>
              <p:tags r:id="rId39"/>
            </p:custDataLst>
          </p:nvPr>
        </p:nvSpPr>
        <p:spPr bwMode="auto">
          <a:xfrm>
            <a:off x="0" y="6321425"/>
            <a:ext cx="9906000" cy="53657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90000"/>
              </a:lnSpc>
              <a:defRPr/>
            </a:pPr>
            <a:endParaRPr lang="en-US" sz="2400" b="0">
              <a:solidFill>
                <a:schemeClr val="folHlink"/>
              </a:solidFill>
              <a:ea typeface="+mn-ea"/>
              <a:cs typeface="+mn-cs"/>
            </a:endParaRPr>
          </a:p>
        </p:txBody>
      </p:sp>
      <p:grpSp>
        <p:nvGrpSpPr>
          <p:cNvPr id="1030" name="Group 78"/>
          <p:cNvGrpSpPr/>
          <p:nvPr/>
        </p:nvGrpSpPr>
        <p:grpSpPr>
          <a:xfrm>
            <a:off x="0" y="0"/>
            <a:ext cx="9906000" cy="6858000"/>
            <a:chExt cx="9906000" cy="6858000"/>
          </a:xfrm>
        </p:grpSpPr>
        <p:sp>
          <p:nvSpPr>
            <p:cNvPr id="15" name="Line 102"/>
            <p:cNvSpPr>
              <a:spLocks noChangeShapeType="1"/>
            </p:cNvSpPr>
            <p:nvPr>
              <p:custDataLst>
                <p:tags r:id="rId40"/>
              </p:custDataLst>
            </p:nvPr>
          </p:nvSpPr>
          <p:spPr bwMode="auto">
            <a:xfrm>
              <a:off x="0" y="747713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Line 95"/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 flipH="1">
              <a:off x="53022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Line 99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 flipH="1">
              <a:off x="9375775" y="0"/>
              <a:ext cx="0" cy="6858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Line 100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0" y="196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" name="Line 101"/>
            <p:cNvSpPr>
              <a:spLocks noChangeShapeType="1"/>
            </p:cNvSpPr>
            <p:nvPr>
              <p:custDataLst>
                <p:tags r:id="rId44"/>
              </p:custDataLst>
            </p:nvPr>
          </p:nvSpPr>
          <p:spPr bwMode="auto">
            <a:xfrm>
              <a:off x="0" y="452438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" name="Line 103"/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>
              <a:off x="0" y="1720850"/>
              <a:ext cx="9906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chemeClr val="tx1"/>
                  </a:solidFill>
                  <a:latin typeface="Arial"/>
                  <a:ea typeface="华文楷体" pitchFamily="2" charset="-122"/>
                  <a:cs typeface="Arial"/>
                </a:defRPr>
              </a:lvl9pPr>
            </a:lstStyle>
            <a:p>
              <a:pPr algn="l">
                <a:defRPr/>
              </a:pPr>
              <a:endParaRPr lang="en-US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031" name="Picture 27" descr="内页"/>
          <p:cNvPicPr>
            <a:picLocks noChangeAspect="1" noChangeArrowheads="1"/>
          </p:cNvPicPr>
          <p:nvPr>
            <p:custDataLst>
              <p:tags r:id="rId47"/>
            </p:custDataLst>
          </p:nvPr>
        </p:nvPicPr>
        <p:blipFill>
          <a:blip r:embed="rId46">
            <a:clrChange>
              <a:clrFrom>
                <a:srgbClr val="221F41"/>
              </a:clrFrom>
              <a:clrTo>
                <a:srgbClr val="221F4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9" b="-446"/>
          <a:stretch>
            <a:fillRect/>
          </a:stretch>
        </p:blipFill>
        <p:spPr bwMode="auto">
          <a:xfrm>
            <a:off x="534988" y="6400800"/>
            <a:ext cx="14255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Slide Number"/>
          <p:cNvSpPr txBox="1">
            <a:spLocks noChangeArrowheads="1"/>
          </p:cNvSpPr>
          <p:nvPr>
            <p:custDataLst>
              <p:tags r:id="rId48"/>
            </p:custDataLst>
          </p:nvPr>
        </p:nvSpPr>
        <p:spPr bwMode="auto">
          <a:xfrm>
            <a:off x="9444038" y="6481763"/>
            <a:ext cx="157162" cy="15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fld id="{0FC97D2E-B37E-46DC-A80F-7D0BF3E753DF}" type="slidenum">
              <a:rPr lang="en-US" sz="10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pPr algn="l">
                <a:defRPr/>
              </a:pPr>
              <a:t>‹#›</a:t>
            </a:fld>
          </a:p>
        </p:txBody>
      </p:sp>
      <p:sp>
        <p:nvSpPr>
          <p:cNvPr id="26" name="Doc Code" descr="casecode"/>
          <p:cNvSpPr txBox="1">
            <a:spLocks noChangeArrowheads="1"/>
          </p:cNvSpPr>
          <p:nvPr>
            <p:custDataLst>
              <p:tags r:id="rId49"/>
            </p:custDataLst>
          </p:nvPr>
        </p:nvSpPr>
        <p:spPr bwMode="auto">
          <a:xfrm>
            <a:off x="5848350" y="6481763"/>
            <a:ext cx="3465513" cy="153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0" rIns="0" bIns="0">
            <a:spAutoFit/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b="0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r" eaLnBrk="1" hangingPunct="1">
              <a:lnSpc>
                <a:spcPct val="100000"/>
              </a:lnSpc>
            </a:pPr>
            <a:r>
              <a:rPr lang="zh-CN" altLang="en-US" sz="1000" b="0" smtClean="0">
                <a:solidFill>
                  <a:schemeClr val="bg1"/>
                </a:solidFill>
                <a:ea typeface="华文中宋" pitchFamily="2" charset="-122"/>
                <a:cs typeface="Arial"/>
              </a:rPr>
              <a:t>龙湖集团工程质量标准</a:t>
            </a:r>
            <a:endParaRPr lang="en-US" altLang="zh-CN" sz="1000" b="0">
              <a:solidFill>
                <a:schemeClr val="bg1"/>
              </a:solidFill>
              <a:ea typeface="华文中宋" pitchFamily="2" charset="-122"/>
              <a:cs typeface="Arial"/>
            </a:endParaRPr>
          </a:p>
        </p:txBody>
      </p:sp>
      <p:sp>
        <p:nvSpPr>
          <p:cNvPr id="27" name="Slide Number Line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 flipH="1">
            <a:off x="9375775" y="6497638"/>
            <a:ext cx="0" cy="12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 wrap="none" lIns="0" tIns="0" rIns="0" bIns="0" anchor="ctr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defRPr/>
            </a:pPr>
            <a:endParaRPr lang="en-US" sz="1000"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35" name="Title Placeholder 27"/>
          <p:cNvSpPr>
            <a:spLocks noGrp="1"/>
          </p:cNvSpPr>
          <p:nvPr>
            <p:ph type="title"/>
          </p:nvPr>
        </p:nvSpPr>
        <p:spPr bwMode="auto">
          <a:xfrm>
            <a:off x="534988" y="747713"/>
            <a:ext cx="8840787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单击此处编辑母版标题样式</a:t>
            </a:r>
          </a:p>
        </p:txBody>
      </p:sp>
      <p:sp>
        <p:nvSpPr>
          <p:cNvPr id="1036" name="Text Placeholder 28"/>
          <p:cNvSpPr>
            <a:spLocks noGrp="1"/>
          </p:cNvSpPr>
          <p:nvPr>
            <p:ph type="body" idx="1"/>
          </p:nvPr>
        </p:nvSpPr>
        <p:spPr bwMode="auto">
          <a:xfrm>
            <a:off x="534988" y="1720850"/>
            <a:ext cx="8840787" cy="219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单击此处编辑母版文本样式</a:t>
            </a:r>
          </a:p>
          <a:p>
            <a:pPr lvl="1"/>
            <a:r>
              <a:rPr lang="en-US" smtClean="0"/>
              <a:t>第二级</a:t>
            </a:r>
          </a:p>
          <a:p>
            <a:pPr lvl="2"/>
            <a:r>
              <a:rPr lang="en-US" smtClean="0"/>
              <a:t>第三级</a:t>
            </a:r>
          </a:p>
          <a:p>
            <a:pPr lvl="3"/>
            <a:r>
              <a:rPr lang="en-US" smtClean="0"/>
              <a:t>第四级</a:t>
            </a:r>
          </a:p>
          <a:p>
            <a:pPr lvl="4"/>
            <a:r>
              <a:rPr lang="en-US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4173" r:id="rId2"/>
    <p:sldLayoutId id="2147484174" r:id="rId3"/>
    <p:sldLayoutId id="2147484175" r:id="rId4"/>
    <p:sldLayoutId id="2147484176" r:id="rId5"/>
    <p:sldLayoutId id="2147484177" r:id="rId6"/>
    <p:sldLayoutId id="2147484178" r:id="rId7"/>
    <p:sldLayoutId id="2147484179" r:id="rId8"/>
    <p:sldLayoutId id="2147484180" r:id="rId9"/>
    <p:sldLayoutId id="2147484181" r:id="rId10"/>
    <p:sldLayoutId id="2147484182" r:id="rId11"/>
    <p:sldLayoutId id="2147484183" r:id="rId12"/>
    <p:sldLayoutId id="2147484184" r:id="rId13"/>
    <p:sldLayoutId id="2147484185" r:id="rId14"/>
    <p:sldLayoutId id="2147484186" r:id="rId15"/>
    <p:sldLayoutId id="2147484187" r:id="rId16"/>
    <p:sldLayoutId id="2147484188" r:id="rId17"/>
    <p:sldLayoutId id="2147484189" r:id="rId18"/>
    <p:sldLayoutId id="2147484190" r:id="rId19"/>
    <p:sldLayoutId id="2147484191" r:id="rId20"/>
    <p:sldLayoutId id="2147484192" r:id="rId21"/>
    <p:sldLayoutId id="2147484193" r:id="rId22"/>
    <p:sldLayoutId id="2147484194" r:id="rId23"/>
    <p:sldLayoutId id="2147484195" r:id="rId24"/>
    <p:sldLayoutId id="2147484196" r:id="rId25"/>
    <p:sldLayoutId id="2147484197" r:id="rId26"/>
    <p:sldLayoutId id="2147484198" r:id="rId27"/>
    <p:sldLayoutId id="2147484199" r:id="rId28"/>
    <p:sldLayoutId id="2147484200" r:id="rId29"/>
    <p:sldLayoutId id="2147484201" r:id="rId30"/>
    <p:sldLayoutId id="2147484202" r:id="rId31"/>
    <p:sldLayoutId id="2147484203" r:id="rId32"/>
    <p:sldLayoutId id="2147484204" r:id="rId33"/>
    <p:sldLayoutId id="2147484205" r:id="rId34"/>
  </p:sldLayoutIdLst>
  <p:transition/>
  <p:timing/>
  <p:hf hdr="0" dt="0"/>
  <p:txStyles>
    <p:titleStyle>
      <a:lvl1pPr algn="l" rtl="0" fontAlgn="base">
        <a:lnSpc>
          <a:spcPct val="93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3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/>
          <a:ea typeface="华文楷体" pitchFamily="2" charset="-122"/>
        </a:defRPr>
      </a:lvl2pPr>
      <a:lvl3pPr algn="l" rtl="0" fontAlgn="base">
        <a:lnSpc>
          <a:spcPct val="93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/>
          <a:ea typeface="华文楷体" pitchFamily="2" charset="-122"/>
        </a:defRPr>
      </a:lvl3pPr>
      <a:lvl4pPr algn="l" rtl="0" fontAlgn="base">
        <a:lnSpc>
          <a:spcPct val="93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/>
          <a:ea typeface="华文楷体" pitchFamily="2" charset="-122"/>
        </a:defRPr>
      </a:lvl4pPr>
      <a:lvl5pPr algn="l" rtl="0" fontAlgn="base">
        <a:lnSpc>
          <a:spcPct val="93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/>
          <a:ea typeface="华文楷体" pitchFamily="2" charset="-122"/>
        </a:defRPr>
      </a:lvl5pPr>
      <a:lvl6pPr marL="457200" algn="l" rtl="0" eaLnBrk="1" fontAlgn="base" hangingPunct="1">
        <a:lnSpc>
          <a:spcPct val="93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/>
          <a:ea typeface="华文楷体" pitchFamily="2" charset="-122"/>
        </a:defRPr>
      </a:lvl6pPr>
      <a:lvl7pPr marL="914400" algn="l" rtl="0" eaLnBrk="1" fontAlgn="base" hangingPunct="1">
        <a:lnSpc>
          <a:spcPct val="93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/>
          <a:ea typeface="华文楷体" pitchFamily="2" charset="-122"/>
        </a:defRPr>
      </a:lvl7pPr>
      <a:lvl8pPr marL="1371600" algn="l" rtl="0" eaLnBrk="1" fontAlgn="base" hangingPunct="1">
        <a:lnSpc>
          <a:spcPct val="93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/>
          <a:ea typeface="华文楷体" pitchFamily="2" charset="-122"/>
        </a:defRPr>
      </a:lvl8pPr>
      <a:lvl9pPr marL="1828800" algn="l" rtl="0" eaLnBrk="1" fontAlgn="base" hangingPunct="1">
        <a:lnSpc>
          <a:spcPct val="93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/>
          <a:ea typeface="华文楷体" pitchFamily="2" charset="-122"/>
        </a:defRPr>
      </a:lvl9pPr>
    </p:titleStyle>
    <p:bodyStyle>
      <a:lvl1pPr marL="342900" indent="-342900" algn="l" rtl="0" fontAlgn="base">
        <a:lnSpc>
          <a:spcPct val="93000"/>
        </a:lnSpc>
        <a:spcBef>
          <a:spcPts val="25"/>
        </a:spcBef>
        <a:spcAft>
          <a:spcPct val="0"/>
        </a:spcAft>
        <a:buFont typeface="Arial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30188" indent="-230188" algn="l" rtl="0" fontAlgn="base">
        <a:lnSpc>
          <a:spcPct val="93000"/>
        </a:lnSpc>
        <a:spcBef>
          <a:spcPts val="1200"/>
        </a:spcBef>
        <a:spcAft>
          <a:spcPct val="0"/>
        </a:spcAft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481013" indent="-233363" algn="l" rtl="0" fontAlgn="base">
        <a:lnSpc>
          <a:spcPct val="93000"/>
        </a:lnSpc>
        <a:spcBef>
          <a:spcPts val="38"/>
        </a:spcBef>
        <a:spcAft>
          <a:spcPct val="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96913" indent="-200025" algn="l" rtl="0" fontAlgn="base">
        <a:lnSpc>
          <a:spcPct val="93000"/>
        </a:lnSpc>
        <a:spcBef>
          <a:spcPct val="0"/>
        </a:spcBef>
        <a:spcAft>
          <a:spcPct val="0"/>
        </a:spcAft>
        <a:buFont typeface="Arial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696913" indent="1131888" algn="l" rtl="0" fontAlgn="base">
        <a:lnSpc>
          <a:spcPct val="93000"/>
        </a:lnSpc>
        <a:spcBef>
          <a:spcPct val="0"/>
        </a:spcBef>
        <a:spcAft>
          <a:spcPct val="0"/>
        </a:spcAft>
        <a:buFont typeface="Arial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5324322142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3478" name="Text Box 6" descr="P3100171"/>
          <p:cNvSpPr txBox="1">
            <a:spLocks noChangeArrowheads="1"/>
          </p:cNvSpPr>
          <p:nvPr/>
        </p:nvSpPr>
        <p:spPr bwMode="auto">
          <a:xfrm>
            <a:off x="520700" y="839788"/>
            <a:ext cx="17065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1">
                  <a:blip r:embed="rId2"/>
                  <a:srcRect/>
                  <a:stretch>
                    <a:fillRect b="-338328"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目  录</a:t>
            </a:r>
          </a:p>
        </p:txBody>
      </p:sp>
      <p:sp>
        <p:nvSpPr>
          <p:cNvPr id="233479" name="Text Box 7" descr="P3100171"/>
          <p:cNvSpPr txBox="1">
            <a:spLocks noChangeArrowheads="1"/>
          </p:cNvSpPr>
          <p:nvPr/>
        </p:nvSpPr>
        <p:spPr bwMode="auto">
          <a:xfrm>
            <a:off x="3082925" y="2455863"/>
            <a:ext cx="4259263" cy="213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1">
                  <a:blip r:embed="rId2"/>
                  <a:srcRect/>
                  <a:stretch>
                    <a:fillRect b="-165775"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130000"/>
              </a:lnSpc>
              <a:spcBef>
                <a:spcPct val="50000"/>
              </a:spcBef>
            </a:pPr>
            <a:r>
              <a:rPr lang="zh-CN" altLang="en-US" sz="2000" b="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一、</a:t>
            </a:r>
            <a:r>
              <a:rPr lang="en-US" altLang="zh-CN" sz="2000" b="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EPS</a:t>
            </a:r>
            <a:r>
              <a:rPr lang="zh-CN" altLang="en-US" sz="2000" b="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外保温相关标准、强制条文</a:t>
            </a:r>
          </a:p>
          <a:p>
            <a:pPr algn="l">
              <a:lnSpc>
                <a:spcPct val="130000"/>
              </a:lnSpc>
              <a:spcBef>
                <a:spcPct val="50000"/>
              </a:spcBef>
            </a:pPr>
            <a:r>
              <a:rPr lang="zh-CN" altLang="en-US" sz="2000" b="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二、</a:t>
            </a:r>
            <a:r>
              <a:rPr lang="en-US" altLang="zh-CN" sz="2000" b="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EPS</a:t>
            </a:r>
            <a:r>
              <a:rPr lang="zh-CN" altLang="en-US" sz="2000" b="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外保温施工质量要求</a:t>
            </a:r>
          </a:p>
          <a:p>
            <a:pPr algn="l">
              <a:lnSpc>
                <a:spcPct val="130000"/>
              </a:lnSpc>
              <a:spcBef>
                <a:spcPct val="50000"/>
              </a:spcBef>
            </a:pPr>
            <a:r>
              <a:rPr lang="zh-CN" altLang="en-US" sz="200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三、质感涂料施工质量要求</a:t>
            </a:r>
          </a:p>
          <a:p>
            <a:pPr algn="l">
              <a:lnSpc>
                <a:spcPct val="130000"/>
              </a:lnSpc>
              <a:spcBef>
                <a:spcPct val="50000"/>
              </a:spcBef>
            </a:pPr>
            <a:r>
              <a:rPr lang="zh-CN" altLang="en-US" sz="2000" b="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四、文化砖、文化石施工质量要求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5682" name="Text Box 2" descr="P3100171"/>
          <p:cNvSpPr txBox="1">
            <a:spLocks noChangeArrowheads="1"/>
          </p:cNvSpPr>
          <p:nvPr/>
        </p:nvSpPr>
        <p:spPr bwMode="auto">
          <a:xfrm>
            <a:off x="579438" y="939800"/>
            <a:ext cx="8967222" cy="7890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1">
                  <a:blip r:embed="rId2"/>
                  <a:srcRect/>
                  <a:stretch>
                    <a:fillRect b="-150216"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lnSpc>
                <a:spcPct val="120000"/>
              </a:lnSpc>
              <a:spcBef>
                <a:spcPct val="10000"/>
              </a:spcBef>
            </a:pPr>
            <a:r>
              <a:rPr lang="zh-CN" altLang="en-US" sz="240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三、质感涂料施工质量要求</a:t>
            </a:r>
          </a:p>
          <a:p>
            <a:pPr algn="l">
              <a:lnSpc>
                <a:spcPct val="120000"/>
              </a:lnSpc>
              <a:spcBef>
                <a:spcPct val="10000"/>
              </a:spcBef>
            </a:pPr>
            <a:r>
              <a:rPr lang="zh-CN" altLang="en-US" sz="240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1、涂料施工界面移交</a:t>
            </a:r>
          </a:p>
          <a:p>
            <a:pPr algn="l">
              <a:lnSpc>
                <a:spcPct val="120000"/>
              </a:lnSpc>
              <a:spcBef>
                <a:spcPct val="10000"/>
              </a:spcBef>
            </a:pPr>
            <a:r>
              <a:rPr lang="zh-CN" altLang="en-US" sz="240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       外墙涂料施工前，由监理(甲方)组织总分包对基面进行综合验收，符合移交条件、质量要求，总包及相关分包形成书面移交资料。</a:t>
            </a:r>
          </a:p>
          <a:p>
            <a:pPr algn="l">
              <a:lnSpc>
                <a:spcPct val="120000"/>
              </a:lnSpc>
              <a:spcBef>
                <a:spcPct val="10000"/>
              </a:spcBef>
            </a:pPr>
            <a:r>
              <a:rPr lang="zh-CN" altLang="en-US" sz="240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       假设基面存在局部需整改问题，将问题逐条记录，相关单位立即组织整改，按要求时间完成并办理整改回执，监理〔甲方〕催促检验，移交涂料施工。</a:t>
            </a:r>
          </a:p>
          <a:p>
            <a:pPr algn="l">
              <a:lnSpc>
                <a:spcPct val="120000"/>
              </a:lnSpc>
              <a:spcBef>
                <a:spcPct val="10000"/>
              </a:spcBef>
            </a:pPr>
            <a:r>
              <a:rPr lang="zh-CN" altLang="en-US" sz="240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       移交标准：</a:t>
            </a:r>
          </a:p>
          <a:p>
            <a:pPr algn="l">
              <a:lnSpc>
                <a:spcPct val="120000"/>
              </a:lnSpc>
              <a:spcBef>
                <a:spcPct val="10000"/>
              </a:spcBef>
            </a:pPr>
            <a:r>
              <a:rPr lang="zh-CN" altLang="en-US" sz="240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       — 基层巩固、无起砂及空鼓开裂、枯燥、无污垢，平整度、垂直度误差不大于4mm，阴阳角及线条顺直。</a:t>
            </a:r>
          </a:p>
          <a:p>
            <a:pPr algn="l">
              <a:lnSpc>
                <a:spcPct val="120000"/>
              </a:lnSpc>
              <a:spcBef>
                <a:spcPct val="10000"/>
              </a:spcBef>
            </a:pPr>
            <a:r>
              <a:rPr lang="zh-CN" altLang="en-US" sz="240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       — 室内及阳、露台找平层完成。</a:t>
            </a:r>
          </a:p>
          <a:p>
            <a:pPr algn="l">
              <a:lnSpc>
                <a:spcPct val="120000"/>
              </a:lnSpc>
              <a:spcBef>
                <a:spcPct val="10000"/>
              </a:spcBef>
            </a:pPr>
            <a:r>
              <a:rPr lang="zh-CN" altLang="en-US" sz="240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       — 阴阳角、线条、洞口收边收口完成，压顶及滴水线收口完成。</a:t>
            </a:r>
          </a:p>
          <a:p>
            <a:pPr algn="l">
              <a:lnSpc>
                <a:spcPct val="120000"/>
              </a:lnSpc>
              <a:spcBef>
                <a:spcPct val="10000"/>
              </a:spcBef>
            </a:pPr>
            <a:r>
              <a:rPr lang="zh-CN" altLang="en-US" sz="240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       — 外门窗框安装、栏杆根部收口完成。</a:t>
            </a:r>
          </a:p>
          <a:p>
            <a:pPr algn="l">
              <a:lnSpc>
                <a:spcPct val="120000"/>
              </a:lnSpc>
              <a:spcBef>
                <a:spcPct val="10000"/>
              </a:spcBef>
            </a:pPr>
            <a:r>
              <a:rPr lang="zh-CN" altLang="en-US" sz="240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       — 苯板保温抗裂层无开裂，平整度、垂直度误差不大于3mm，阴阳角及线条顺直。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6706" name="Rectangle 2" hidden="1"/>
          <p:cNvSpPr>
            <a:spLocks noGrp="1"/>
          </p:cNvSpPr>
          <p:nvPr>
            <p:ph type="title" idx="4294967295"/>
          </p:nvPr>
        </p:nvSpPr>
        <p:spPr>
          <a:xfrm>
            <a:off x="534989" y="747941"/>
            <a:ext cx="8840785" cy="729167"/>
          </a:xfrm>
        </p:spPr>
        <p:txBody>
          <a:bodyPr/>
          <a:lstStyle/>
          <a:p>
            <a:endParaRPr lang="zh-CN" altLang="en-US" smtClean="0"/>
          </a:p>
        </p:txBody>
      </p:sp>
      <p:sp>
        <p:nvSpPr>
          <p:cNvPr id="456707" name="Rectangle 3" descr="IMG_8782"/>
          <p:cNvSpPr>
            <a:spLocks noGrp="1" noChangeAspect="1" noChangeArrowheads="1"/>
          </p:cNvSpPr>
          <p:nvPr isPhoto="1"/>
        </p:nvSpPr>
        <p:spPr bwMode="auto">
          <a:xfrm>
            <a:off x="244475" y="884238"/>
            <a:ext cx="3152775" cy="3879850"/>
          </a:xfrm>
          <a:prstGeom prst="rect">
            <a:avLst/>
          </a:prstGeom>
          <a:blipFill dpi="0" rotWithShape="1">
            <a:blip r:embed="rId2"/>
            <a:stretch>
              <a:fillRect b="-8514"/>
            </a:stretch>
          </a:blipFill>
          <a:ln w="571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endParaRPr lang="zh-CN" altLang="en-US"/>
          </a:p>
        </p:txBody>
      </p:sp>
      <p:sp>
        <p:nvSpPr>
          <p:cNvPr id="456708" name="Rectangle 4" descr="IMG_8785"/>
          <p:cNvSpPr>
            <a:spLocks noGrp="1" noChangeAspect="1" noChangeArrowheads="1"/>
          </p:cNvSpPr>
          <p:nvPr isPhoto="1"/>
        </p:nvSpPr>
        <p:spPr bwMode="auto">
          <a:xfrm>
            <a:off x="6635750" y="2468563"/>
            <a:ext cx="2982913" cy="3670300"/>
          </a:xfrm>
          <a:prstGeom prst="rect">
            <a:avLst/>
          </a:prstGeom>
          <a:blipFill dpi="0" rotWithShape="1">
            <a:blip r:embed="rId3"/>
            <a:stretch>
              <a:fillRect b="-8450"/>
            </a:stretch>
          </a:blipFill>
          <a:ln w="571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endParaRPr lang="zh-CN" altLang="en-US"/>
          </a:p>
        </p:txBody>
      </p:sp>
      <p:sp>
        <p:nvSpPr>
          <p:cNvPr id="456709" name="Rectangle 5" descr="IMG_8784"/>
          <p:cNvSpPr>
            <a:spLocks noGrp="1" noChangeAspect="1" noChangeArrowheads="1"/>
          </p:cNvSpPr>
          <p:nvPr isPhoto="1"/>
        </p:nvSpPr>
        <p:spPr bwMode="auto">
          <a:xfrm>
            <a:off x="3505200" y="2479675"/>
            <a:ext cx="2981325" cy="3670300"/>
          </a:xfrm>
          <a:prstGeom prst="rect">
            <a:avLst/>
          </a:prstGeom>
          <a:blipFill dpi="0" rotWithShape="1">
            <a:blip r:embed="rId4"/>
            <a:stretch>
              <a:fillRect b="-8129"/>
            </a:stretch>
          </a:blipFill>
          <a:ln w="571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endParaRPr lang="zh-CN" altLang="en-US"/>
          </a:p>
        </p:txBody>
      </p:sp>
      <p:sp>
        <p:nvSpPr>
          <p:cNvPr id="456711" name="Text Box 7" descr="P3100171"/>
          <p:cNvSpPr txBox="1">
            <a:spLocks noChangeArrowheads="1"/>
          </p:cNvSpPr>
          <p:nvPr/>
        </p:nvSpPr>
        <p:spPr bwMode="auto">
          <a:xfrm>
            <a:off x="3535363" y="1614488"/>
            <a:ext cx="2895600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1">
                  <a:blip r:embed="rId5"/>
                  <a:srcRect/>
                  <a:stretch>
                    <a:fillRect b="-395316"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1800" b="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★ 涂料材质证明</a:t>
            </a:r>
          </a:p>
          <a:p>
            <a:pPr algn="l">
              <a:spcBef>
                <a:spcPct val="50000"/>
              </a:spcBef>
            </a:pPr>
            <a:r>
              <a:rPr lang="zh-CN" altLang="en-US" sz="1800" b="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       底漆材料检验报告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7730" name="Rectangle 2" hidden="1"/>
          <p:cNvSpPr>
            <a:spLocks noGrp="1"/>
          </p:cNvSpPr>
          <p:nvPr>
            <p:ph type="title" idx="4294967295"/>
          </p:nvPr>
        </p:nvSpPr>
        <p:spPr>
          <a:xfrm>
            <a:off x="534989" y="747941"/>
            <a:ext cx="8840785" cy="729167"/>
          </a:xfrm>
        </p:spPr>
        <p:txBody>
          <a:bodyPr/>
          <a:lstStyle/>
          <a:p>
            <a:endParaRPr lang="zh-CN" altLang="en-US" smtClean="0"/>
          </a:p>
        </p:txBody>
      </p:sp>
      <p:sp>
        <p:nvSpPr>
          <p:cNvPr id="457731" name="Rectangle 3" descr="IMG_8786"/>
          <p:cNvSpPr>
            <a:spLocks noGrp="1" noChangeAspect="1" noChangeArrowheads="1"/>
          </p:cNvSpPr>
          <p:nvPr isPhoto="1"/>
        </p:nvSpPr>
        <p:spPr bwMode="auto">
          <a:xfrm>
            <a:off x="350838" y="917575"/>
            <a:ext cx="4352925" cy="5357813"/>
          </a:xfrm>
          <a:prstGeom prst="rect">
            <a:avLst/>
          </a:prstGeom>
          <a:blipFill dpi="0" rotWithShape="1">
            <a:blip r:embed="rId2"/>
            <a:stretch>
              <a:fillRect b="-8386"/>
            </a:stretch>
          </a:blipFill>
          <a:ln w="571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endParaRPr lang="zh-CN" altLang="en-US"/>
          </a:p>
        </p:txBody>
      </p:sp>
      <p:sp>
        <p:nvSpPr>
          <p:cNvPr id="457733" name="Text Box 5"/>
          <p:cNvSpPr txBox="1">
            <a:spLocks noChangeArrowheads="1"/>
          </p:cNvSpPr>
          <p:nvPr/>
        </p:nvSpPr>
        <p:spPr bwMode="auto">
          <a:xfrm>
            <a:off x="4829175" y="4327525"/>
            <a:ext cx="565150" cy="19558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spcBef>
                <a:spcPct val="10000"/>
              </a:spcBef>
            </a:pPr>
            <a:r>
              <a:rPr lang="zh-CN" altLang="en-US" sz="1600" b="0">
                <a:latin typeface="宋体" pitchFamily="2" charset="-122"/>
                <a:ea typeface="宋体" pitchFamily="2" charset="-122"/>
              </a:rPr>
              <a:t>底</a:t>
            </a:r>
          </a:p>
          <a:p>
            <a:pPr>
              <a:spcBef>
                <a:spcPct val="10000"/>
              </a:spcBef>
            </a:pPr>
            <a:r>
              <a:rPr lang="zh-CN" altLang="en-US" sz="1600" b="0">
                <a:latin typeface="宋体" pitchFamily="2" charset="-122"/>
                <a:ea typeface="宋体" pitchFamily="2" charset="-122"/>
              </a:rPr>
              <a:t>漆</a:t>
            </a:r>
          </a:p>
          <a:p>
            <a:pPr>
              <a:spcBef>
                <a:spcPct val="10000"/>
              </a:spcBef>
            </a:pPr>
            <a:r>
              <a:rPr lang="zh-CN" altLang="en-US" sz="1600" b="0">
                <a:latin typeface="宋体" pitchFamily="2" charset="-122"/>
                <a:ea typeface="宋体" pitchFamily="2" charset="-122"/>
              </a:rPr>
              <a:t>产</a:t>
            </a:r>
          </a:p>
          <a:p>
            <a:pPr>
              <a:spcBef>
                <a:spcPct val="10000"/>
              </a:spcBef>
            </a:pPr>
            <a:r>
              <a:rPr lang="zh-CN" altLang="en-US" sz="1600" b="0">
                <a:latin typeface="宋体" pitchFamily="2" charset="-122"/>
                <a:ea typeface="宋体" pitchFamily="2" charset="-122"/>
              </a:rPr>
              <a:t>品</a:t>
            </a:r>
          </a:p>
          <a:p>
            <a:pPr>
              <a:spcBef>
                <a:spcPct val="10000"/>
              </a:spcBef>
            </a:pPr>
            <a:r>
              <a:rPr lang="zh-CN" altLang="en-US" sz="1600" b="0">
                <a:latin typeface="宋体" pitchFamily="2" charset="-122"/>
                <a:ea typeface="宋体" pitchFamily="2" charset="-122"/>
              </a:rPr>
              <a:t>质</a:t>
            </a:r>
          </a:p>
          <a:p>
            <a:pPr>
              <a:spcBef>
                <a:spcPct val="10000"/>
              </a:spcBef>
            </a:pPr>
            <a:r>
              <a:rPr lang="zh-CN" altLang="en-US" sz="1600" b="0">
                <a:latin typeface="宋体" pitchFamily="2" charset="-122"/>
                <a:ea typeface="宋体" pitchFamily="2" charset="-122"/>
              </a:rPr>
              <a:t>保</a:t>
            </a:r>
          </a:p>
          <a:p>
            <a:pPr>
              <a:spcBef>
                <a:spcPct val="10000"/>
              </a:spcBef>
            </a:pPr>
            <a:r>
              <a:rPr lang="zh-CN" altLang="en-US" sz="1600" b="0">
                <a:latin typeface="宋体" pitchFamily="2" charset="-122"/>
                <a:ea typeface="宋体" pitchFamily="2" charset="-122"/>
              </a:rPr>
              <a:t>书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8754" name="Rectangle 2" hidden="1"/>
          <p:cNvSpPr>
            <a:spLocks noGrp="1"/>
          </p:cNvSpPr>
          <p:nvPr>
            <p:ph type="title" idx="4294967295"/>
          </p:nvPr>
        </p:nvSpPr>
        <p:spPr>
          <a:xfrm>
            <a:off x="534989" y="747941"/>
            <a:ext cx="8840785" cy="729167"/>
          </a:xfrm>
        </p:spPr>
        <p:txBody>
          <a:bodyPr/>
          <a:lstStyle/>
          <a:p>
            <a:endParaRPr lang="zh-CN" altLang="en-US" smtClean="0"/>
          </a:p>
        </p:txBody>
      </p:sp>
      <p:sp>
        <p:nvSpPr>
          <p:cNvPr id="458755" name="Rectangle 3" descr="IMG_8787"/>
          <p:cNvSpPr>
            <a:spLocks noGrp="1" noChangeAspect="1" noChangeArrowheads="1"/>
          </p:cNvSpPr>
          <p:nvPr isPhoto="1"/>
        </p:nvSpPr>
        <p:spPr bwMode="auto">
          <a:xfrm>
            <a:off x="258763" y="822325"/>
            <a:ext cx="3117850" cy="3836988"/>
          </a:xfrm>
          <a:prstGeom prst="rect">
            <a:avLst/>
          </a:prstGeom>
          <a:blipFill dpi="0" rotWithShape="1">
            <a:blip r:embed="rId2"/>
            <a:stretch>
              <a:fillRect b="-8260"/>
            </a:stretch>
          </a:blipFill>
          <a:ln w="571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endParaRPr lang="zh-CN" altLang="en-US"/>
          </a:p>
        </p:txBody>
      </p:sp>
      <p:sp>
        <p:nvSpPr>
          <p:cNvPr id="458756" name="Rectangle 4" descr="IMG_8789"/>
          <p:cNvSpPr>
            <a:spLocks noGrp="1" noChangeAspect="1" noChangeArrowheads="1"/>
          </p:cNvSpPr>
          <p:nvPr isPhoto="1"/>
        </p:nvSpPr>
        <p:spPr bwMode="auto">
          <a:xfrm>
            <a:off x="6643688" y="2374900"/>
            <a:ext cx="3079750" cy="3789363"/>
          </a:xfrm>
          <a:prstGeom prst="rect">
            <a:avLst/>
          </a:prstGeom>
          <a:blipFill dpi="0" rotWithShape="1">
            <a:blip r:embed="rId3"/>
            <a:stretch>
              <a:fillRect b="-8365"/>
            </a:stretch>
          </a:blipFill>
          <a:ln w="571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endParaRPr lang="zh-CN" altLang="en-US"/>
          </a:p>
        </p:txBody>
      </p:sp>
      <p:sp>
        <p:nvSpPr>
          <p:cNvPr id="458757" name="Rectangle 5" descr="IMG_8788"/>
          <p:cNvSpPr>
            <a:spLocks noGrp="1" noChangeAspect="1" noChangeArrowheads="1"/>
          </p:cNvSpPr>
          <p:nvPr isPhoto="1"/>
        </p:nvSpPr>
        <p:spPr bwMode="auto">
          <a:xfrm>
            <a:off x="3470275" y="2387600"/>
            <a:ext cx="3079750" cy="3789363"/>
          </a:xfrm>
          <a:prstGeom prst="rect">
            <a:avLst/>
          </a:prstGeom>
          <a:blipFill dpi="0" rotWithShape="1">
            <a:blip r:embed="rId4"/>
            <a:stretch>
              <a:fillRect b="-8365"/>
            </a:stretch>
          </a:blipFill>
          <a:ln w="571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endParaRPr lang="zh-CN" altLang="en-US"/>
          </a:p>
        </p:txBody>
      </p:sp>
      <p:sp>
        <p:nvSpPr>
          <p:cNvPr id="458759" name="Text Box 7" descr="P3100171"/>
          <p:cNvSpPr txBox="1">
            <a:spLocks noChangeArrowheads="1"/>
          </p:cNvSpPr>
          <p:nvPr/>
        </p:nvSpPr>
        <p:spPr bwMode="auto">
          <a:xfrm>
            <a:off x="3459163" y="1919288"/>
            <a:ext cx="2895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1">
                  <a:blip r:embed="rId5"/>
                  <a:srcRect/>
                  <a:stretch>
                    <a:fillRect b="-952814"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1800" b="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★ 质感涂料材料检验报告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9778" name="Rectangle 2" hidden="1"/>
          <p:cNvSpPr>
            <a:spLocks noGrp="1"/>
          </p:cNvSpPr>
          <p:nvPr>
            <p:ph type="title" idx="4294967295"/>
          </p:nvPr>
        </p:nvSpPr>
        <p:spPr>
          <a:xfrm>
            <a:off x="534989" y="747941"/>
            <a:ext cx="8840785" cy="729167"/>
          </a:xfrm>
        </p:spPr>
        <p:txBody>
          <a:bodyPr/>
          <a:lstStyle/>
          <a:p>
            <a:endParaRPr lang="zh-CN" altLang="en-US" smtClean="0"/>
          </a:p>
        </p:txBody>
      </p:sp>
      <p:sp>
        <p:nvSpPr>
          <p:cNvPr id="459779" name="Rectangle 3" descr="IMG_8790"/>
          <p:cNvSpPr>
            <a:spLocks noGrp="1" noChangeAspect="1" noChangeArrowheads="1"/>
          </p:cNvSpPr>
          <p:nvPr isPhoto="1"/>
        </p:nvSpPr>
        <p:spPr bwMode="auto">
          <a:xfrm>
            <a:off x="228600" y="944563"/>
            <a:ext cx="4321175" cy="5318125"/>
          </a:xfrm>
          <a:prstGeom prst="rect">
            <a:avLst/>
          </a:prstGeom>
          <a:blipFill dpi="0" rotWithShape="1">
            <a:blip r:embed="rId2"/>
            <a:stretch>
              <a:fillRect b="-8399"/>
            </a:stretch>
          </a:blipFill>
          <a:ln w="571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endParaRPr lang="zh-CN" altLang="en-US"/>
          </a:p>
        </p:txBody>
      </p:sp>
      <p:sp>
        <p:nvSpPr>
          <p:cNvPr id="459781" name="Text Box 5"/>
          <p:cNvSpPr txBox="1">
            <a:spLocks noChangeArrowheads="1"/>
          </p:cNvSpPr>
          <p:nvPr/>
        </p:nvSpPr>
        <p:spPr bwMode="auto">
          <a:xfrm>
            <a:off x="3792538" y="3627438"/>
            <a:ext cx="565150" cy="24923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spcBef>
                <a:spcPct val="10000"/>
              </a:spcBef>
            </a:pPr>
            <a:r>
              <a:rPr lang="zh-CN" altLang="en-US" sz="1600" b="0">
                <a:latin typeface="宋体" pitchFamily="2" charset="-122"/>
                <a:ea typeface="宋体" pitchFamily="2" charset="-122"/>
              </a:rPr>
              <a:t>质</a:t>
            </a:r>
          </a:p>
          <a:p>
            <a:pPr>
              <a:spcBef>
                <a:spcPct val="10000"/>
              </a:spcBef>
            </a:pPr>
            <a:r>
              <a:rPr lang="zh-CN" altLang="en-US" sz="1600" b="0">
                <a:latin typeface="宋体" pitchFamily="2" charset="-122"/>
                <a:ea typeface="宋体" pitchFamily="2" charset="-122"/>
              </a:rPr>
              <a:t>感</a:t>
            </a:r>
          </a:p>
          <a:p>
            <a:pPr>
              <a:spcBef>
                <a:spcPct val="10000"/>
              </a:spcBef>
            </a:pPr>
            <a:r>
              <a:rPr lang="zh-CN" altLang="en-US" sz="1600" b="0">
                <a:latin typeface="宋体" pitchFamily="2" charset="-122"/>
                <a:ea typeface="宋体" pitchFamily="2" charset="-122"/>
              </a:rPr>
              <a:t>涂</a:t>
            </a:r>
          </a:p>
          <a:p>
            <a:pPr>
              <a:spcBef>
                <a:spcPct val="10000"/>
              </a:spcBef>
            </a:pPr>
            <a:r>
              <a:rPr lang="zh-CN" altLang="en-US" sz="1600" b="0">
                <a:latin typeface="宋体" pitchFamily="2" charset="-122"/>
                <a:ea typeface="宋体" pitchFamily="2" charset="-122"/>
              </a:rPr>
              <a:t>料</a:t>
            </a:r>
          </a:p>
          <a:p>
            <a:pPr>
              <a:spcBef>
                <a:spcPct val="10000"/>
              </a:spcBef>
            </a:pPr>
            <a:r>
              <a:rPr lang="zh-CN" altLang="en-US" sz="1600" b="0">
                <a:latin typeface="宋体" pitchFamily="2" charset="-122"/>
                <a:ea typeface="宋体" pitchFamily="2" charset="-122"/>
              </a:rPr>
              <a:t>产</a:t>
            </a:r>
          </a:p>
          <a:p>
            <a:pPr>
              <a:spcBef>
                <a:spcPct val="10000"/>
              </a:spcBef>
            </a:pPr>
            <a:r>
              <a:rPr lang="zh-CN" altLang="en-US" sz="1600" b="0">
                <a:latin typeface="宋体" pitchFamily="2" charset="-122"/>
                <a:ea typeface="宋体" pitchFamily="2" charset="-122"/>
              </a:rPr>
              <a:t>品</a:t>
            </a:r>
          </a:p>
          <a:p>
            <a:pPr>
              <a:spcBef>
                <a:spcPct val="10000"/>
              </a:spcBef>
            </a:pPr>
            <a:r>
              <a:rPr lang="zh-CN" altLang="en-US" sz="1600" b="0">
                <a:latin typeface="宋体" pitchFamily="2" charset="-122"/>
                <a:ea typeface="宋体" pitchFamily="2" charset="-122"/>
              </a:rPr>
              <a:t>质</a:t>
            </a:r>
          </a:p>
          <a:p>
            <a:pPr>
              <a:spcBef>
                <a:spcPct val="10000"/>
              </a:spcBef>
            </a:pPr>
            <a:r>
              <a:rPr lang="zh-CN" altLang="en-US" sz="1600" b="0">
                <a:latin typeface="宋体" pitchFamily="2" charset="-122"/>
                <a:ea typeface="宋体" pitchFamily="2" charset="-122"/>
              </a:rPr>
              <a:t>保</a:t>
            </a:r>
          </a:p>
          <a:p>
            <a:pPr>
              <a:spcBef>
                <a:spcPct val="10000"/>
              </a:spcBef>
            </a:pPr>
            <a:r>
              <a:rPr lang="zh-CN" altLang="en-US" sz="1600" b="0">
                <a:latin typeface="宋体" pitchFamily="2" charset="-122"/>
                <a:ea typeface="宋体" pitchFamily="2" charset="-122"/>
              </a:rPr>
              <a:t>书</a:t>
            </a:r>
          </a:p>
        </p:txBody>
      </p:sp>
      <p:sp>
        <p:nvSpPr>
          <p:cNvPr id="459782" name="Rectangle 6" descr="IMG_8791"/>
          <p:cNvSpPr>
            <a:spLocks noGrp="1" noChangeAspect="1" noChangeArrowheads="1"/>
          </p:cNvSpPr>
          <p:nvPr isPhoto="1"/>
        </p:nvSpPr>
        <p:spPr bwMode="auto">
          <a:xfrm>
            <a:off x="4699000" y="914400"/>
            <a:ext cx="4319588" cy="5316538"/>
          </a:xfrm>
          <a:prstGeom prst="rect">
            <a:avLst/>
          </a:prstGeom>
          <a:blipFill dpi="0" rotWithShape="1">
            <a:blip r:embed="rId3"/>
            <a:stretch>
              <a:fillRect b="-8392"/>
            </a:stretch>
          </a:blipFill>
          <a:ln w="571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endParaRPr lang="zh-CN" altLang="en-US"/>
          </a:p>
        </p:txBody>
      </p:sp>
      <p:sp>
        <p:nvSpPr>
          <p:cNvPr id="459783" name="Text Box 7"/>
          <p:cNvSpPr txBox="1">
            <a:spLocks noChangeArrowheads="1"/>
          </p:cNvSpPr>
          <p:nvPr/>
        </p:nvSpPr>
        <p:spPr bwMode="auto">
          <a:xfrm>
            <a:off x="9148763" y="3154363"/>
            <a:ext cx="438150" cy="30638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600" b="0">
                <a:ea typeface="宋体" pitchFamily="2" charset="-122"/>
              </a:rPr>
              <a:t>底漆、质感涂料产品出厂合格证</a:t>
            </a:r>
          </a:p>
        </p:txBody>
      </p:sp>
      <p:sp>
        <p:nvSpPr>
          <p:cNvPr id="459784" name="Text Box 8"/>
          <p:cNvSpPr txBox="1">
            <a:spLocks noChangeArrowheads="1"/>
          </p:cNvSpPr>
          <p:nvPr/>
        </p:nvSpPr>
        <p:spPr bwMode="auto">
          <a:xfrm>
            <a:off x="7458075" y="3467100"/>
            <a:ext cx="1247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b="0">
                <a:solidFill>
                  <a:srgbClr val="FF0000"/>
                </a:solidFill>
                <a:ea typeface="宋体" pitchFamily="2" charset="-122"/>
              </a:rPr>
              <a:t>需分开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61826" name="Rectangle 2" hidden="1"/>
          <p:cNvSpPr>
            <a:spLocks noGrp="1"/>
          </p:cNvSpPr>
          <p:nvPr>
            <p:ph type="title" idx="4294967295"/>
          </p:nvPr>
        </p:nvSpPr>
        <p:spPr>
          <a:xfrm>
            <a:off x="534989" y="747941"/>
            <a:ext cx="8840785" cy="729167"/>
          </a:xfrm>
        </p:spPr>
        <p:txBody>
          <a:bodyPr/>
          <a:lstStyle/>
          <a:p>
            <a:endParaRPr lang="zh-CN" altLang="en-US" smtClean="0"/>
          </a:p>
        </p:txBody>
      </p:sp>
      <p:sp>
        <p:nvSpPr>
          <p:cNvPr id="461827" name="Rectangle 3" descr="IMG_8792"/>
          <p:cNvSpPr>
            <a:spLocks noGrp="1" noChangeAspect="1" noChangeArrowheads="1"/>
          </p:cNvSpPr>
          <p:nvPr isPhoto="1"/>
        </p:nvSpPr>
        <p:spPr bwMode="auto">
          <a:xfrm>
            <a:off x="184150" y="854075"/>
            <a:ext cx="3092450" cy="3805238"/>
          </a:xfrm>
          <a:prstGeom prst="rect">
            <a:avLst/>
          </a:prstGeom>
          <a:blipFill dpi="0" rotWithShape="1">
            <a:blip r:embed="rId2"/>
            <a:stretch>
              <a:fillRect b="-8528"/>
            </a:stretch>
          </a:blipFill>
          <a:ln w="571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endParaRPr lang="zh-CN" altLang="en-US"/>
          </a:p>
        </p:txBody>
      </p:sp>
      <p:sp>
        <p:nvSpPr>
          <p:cNvPr id="461828" name="Rectangle 4" descr="IMG_8794"/>
          <p:cNvSpPr>
            <a:spLocks noGrp="1" noChangeAspect="1" noChangeArrowheads="1"/>
          </p:cNvSpPr>
          <p:nvPr isPhoto="1"/>
        </p:nvSpPr>
        <p:spPr bwMode="auto">
          <a:xfrm>
            <a:off x="6608763" y="2376488"/>
            <a:ext cx="3082925" cy="3794125"/>
          </a:xfrm>
          <a:prstGeom prst="rect">
            <a:avLst/>
          </a:prstGeom>
          <a:blipFill dpi="0" rotWithShape="1">
            <a:blip r:embed="rId3"/>
            <a:stretch>
              <a:fillRect b="-8340"/>
            </a:stretch>
          </a:blipFill>
          <a:ln w="571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endParaRPr lang="zh-CN" altLang="en-US"/>
          </a:p>
        </p:txBody>
      </p:sp>
      <p:sp>
        <p:nvSpPr>
          <p:cNvPr id="461829" name="Rectangle 5" descr="IMG_8793"/>
          <p:cNvSpPr>
            <a:spLocks noGrp="1" noChangeAspect="1" noChangeArrowheads="1"/>
          </p:cNvSpPr>
          <p:nvPr isPhoto="1"/>
        </p:nvSpPr>
        <p:spPr bwMode="auto">
          <a:xfrm>
            <a:off x="3403600" y="2378075"/>
            <a:ext cx="3082925" cy="3794125"/>
          </a:xfrm>
          <a:prstGeom prst="rect">
            <a:avLst/>
          </a:prstGeom>
          <a:blipFill dpi="0" rotWithShape="1">
            <a:blip r:embed="rId4"/>
            <a:stretch>
              <a:fillRect b="-8340"/>
            </a:stretch>
          </a:blipFill>
          <a:ln w="571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endParaRPr lang="zh-CN" altLang="en-US"/>
          </a:p>
        </p:txBody>
      </p:sp>
      <p:sp>
        <p:nvSpPr>
          <p:cNvPr id="461831" name="Text Box 7" descr="P3100171"/>
          <p:cNvSpPr txBox="1">
            <a:spLocks noChangeArrowheads="1"/>
          </p:cNvSpPr>
          <p:nvPr/>
        </p:nvSpPr>
        <p:spPr bwMode="auto">
          <a:xfrm>
            <a:off x="3368675" y="1949450"/>
            <a:ext cx="3521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1">
                  <a:blip r:embed="rId5"/>
                  <a:srcRect/>
                  <a:stretch>
                    <a:fillRect b="-1180231"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1800" b="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★ 外墙乳胶漆材料检验报告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62850" name="Rectangle 2" hidden="1"/>
          <p:cNvSpPr>
            <a:spLocks noGrp="1"/>
          </p:cNvSpPr>
          <p:nvPr>
            <p:ph type="title" idx="4294967295"/>
          </p:nvPr>
        </p:nvSpPr>
        <p:spPr>
          <a:xfrm>
            <a:off x="534989" y="747941"/>
            <a:ext cx="8840785" cy="729167"/>
          </a:xfrm>
        </p:spPr>
        <p:txBody>
          <a:bodyPr/>
          <a:lstStyle/>
          <a:p>
            <a:endParaRPr lang="zh-CN" altLang="en-US" smtClean="0"/>
          </a:p>
        </p:txBody>
      </p:sp>
      <p:sp>
        <p:nvSpPr>
          <p:cNvPr id="462851" name="Rectangle 3" descr="IMG_8798"/>
          <p:cNvSpPr>
            <a:spLocks noGrp="1" noChangeAspect="1" noChangeArrowheads="1"/>
          </p:cNvSpPr>
          <p:nvPr isPhoto="1"/>
        </p:nvSpPr>
        <p:spPr bwMode="auto">
          <a:xfrm>
            <a:off x="261938" y="900113"/>
            <a:ext cx="4359275" cy="5364162"/>
          </a:xfrm>
          <a:prstGeom prst="rect">
            <a:avLst/>
          </a:prstGeom>
          <a:blipFill dpi="0" rotWithShape="1">
            <a:blip r:embed="rId2"/>
            <a:stretch>
              <a:fillRect b="-8356"/>
            </a:stretch>
          </a:blipFill>
          <a:ln w="571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endParaRPr lang="zh-CN" altLang="en-US"/>
          </a:p>
        </p:txBody>
      </p:sp>
      <p:sp>
        <p:nvSpPr>
          <p:cNvPr id="462853" name="Rectangle 5" descr="IMG_8801"/>
          <p:cNvSpPr>
            <a:spLocks noGrp="1" noChangeAspect="1" noChangeArrowheads="1"/>
          </p:cNvSpPr>
          <p:nvPr isPhoto="1"/>
        </p:nvSpPr>
        <p:spPr bwMode="auto">
          <a:xfrm>
            <a:off x="4721225" y="882650"/>
            <a:ext cx="4348163" cy="5349875"/>
          </a:xfrm>
          <a:prstGeom prst="rect">
            <a:avLst/>
          </a:prstGeom>
          <a:blipFill dpi="0" rotWithShape="1">
            <a:blip r:embed="rId3"/>
            <a:stretch>
              <a:fillRect b="-8428"/>
            </a:stretch>
          </a:blipFill>
          <a:ln w="571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endParaRPr lang="zh-CN" altLang="en-US"/>
          </a:p>
        </p:txBody>
      </p:sp>
      <p:sp>
        <p:nvSpPr>
          <p:cNvPr id="462854" name="Text Box 6"/>
          <p:cNvSpPr txBox="1">
            <a:spLocks noChangeArrowheads="1"/>
          </p:cNvSpPr>
          <p:nvPr/>
        </p:nvSpPr>
        <p:spPr bwMode="auto">
          <a:xfrm>
            <a:off x="4057650" y="3978275"/>
            <a:ext cx="438150" cy="216376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600" b="0">
                <a:ea typeface="宋体" pitchFamily="2" charset="-122"/>
              </a:rPr>
              <a:t>外墙乳胶漆产品质保书</a:t>
            </a:r>
          </a:p>
        </p:txBody>
      </p:sp>
      <p:sp>
        <p:nvSpPr>
          <p:cNvPr id="462855" name="Text Box 7"/>
          <p:cNvSpPr txBox="1">
            <a:spLocks noChangeArrowheads="1"/>
          </p:cNvSpPr>
          <p:nvPr/>
        </p:nvSpPr>
        <p:spPr bwMode="auto">
          <a:xfrm>
            <a:off x="9150350" y="3659188"/>
            <a:ext cx="438150" cy="257651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600" b="0">
                <a:ea typeface="宋体" pitchFamily="2" charset="-122"/>
              </a:rPr>
              <a:t>外墙乳胶漆产品出厂合格证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64898" name="Rectangle 2" hidden="1"/>
          <p:cNvSpPr>
            <a:spLocks noGrp="1"/>
          </p:cNvSpPr>
          <p:nvPr>
            <p:ph type="title" idx="4294967295"/>
          </p:nvPr>
        </p:nvSpPr>
        <p:spPr>
          <a:xfrm>
            <a:off x="534989" y="747941"/>
            <a:ext cx="8840785" cy="729167"/>
          </a:xfrm>
        </p:spPr>
        <p:txBody>
          <a:bodyPr/>
          <a:lstStyle/>
          <a:p>
            <a:endParaRPr lang="zh-CN" altLang="en-US" smtClean="0"/>
          </a:p>
        </p:txBody>
      </p:sp>
      <p:sp>
        <p:nvSpPr>
          <p:cNvPr id="464899" name="Rectangle 3" descr="IMG_8795"/>
          <p:cNvSpPr>
            <a:spLocks noGrp="1" noChangeAspect="1" noChangeArrowheads="1"/>
          </p:cNvSpPr>
          <p:nvPr isPhoto="1"/>
        </p:nvSpPr>
        <p:spPr bwMode="auto">
          <a:xfrm>
            <a:off x="274638" y="822325"/>
            <a:ext cx="3249612" cy="3998913"/>
          </a:xfrm>
          <a:prstGeom prst="rect">
            <a:avLst/>
          </a:prstGeom>
          <a:blipFill dpi="0" rotWithShape="1">
            <a:blip r:embed="rId2"/>
            <a:stretch>
              <a:fillRect b="-8431"/>
            </a:stretch>
          </a:blipFill>
          <a:ln w="571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endParaRPr lang="zh-CN" altLang="en-US"/>
          </a:p>
        </p:txBody>
      </p:sp>
      <p:sp>
        <p:nvSpPr>
          <p:cNvPr id="464900" name="Rectangle 4" descr="IMG_8797"/>
          <p:cNvSpPr>
            <a:spLocks noGrp="1" noChangeAspect="1" noChangeArrowheads="1"/>
          </p:cNvSpPr>
          <p:nvPr isPhoto="1"/>
        </p:nvSpPr>
        <p:spPr bwMode="auto">
          <a:xfrm>
            <a:off x="6732588" y="2560638"/>
            <a:ext cx="2974975" cy="3662362"/>
          </a:xfrm>
          <a:prstGeom prst="rect">
            <a:avLst/>
          </a:prstGeom>
          <a:blipFill dpi="0" rotWithShape="1">
            <a:blip r:embed="rId3"/>
            <a:stretch>
              <a:fillRect b="-8484"/>
            </a:stretch>
          </a:blipFill>
          <a:ln w="571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endParaRPr lang="zh-CN" altLang="en-US"/>
          </a:p>
        </p:txBody>
      </p:sp>
      <p:sp>
        <p:nvSpPr>
          <p:cNvPr id="464901" name="Rectangle 5" descr="IMG_8796"/>
          <p:cNvSpPr>
            <a:spLocks noGrp="1" noChangeAspect="1" noChangeArrowheads="1"/>
          </p:cNvSpPr>
          <p:nvPr isPhoto="1"/>
        </p:nvSpPr>
        <p:spPr bwMode="auto">
          <a:xfrm>
            <a:off x="3638550" y="2592388"/>
            <a:ext cx="2951163" cy="3632200"/>
          </a:xfrm>
          <a:prstGeom prst="rect">
            <a:avLst/>
          </a:prstGeom>
          <a:blipFill dpi="0" rotWithShape="1">
            <a:blip r:embed="rId4"/>
            <a:stretch>
              <a:fillRect b="-8156"/>
            </a:stretch>
          </a:blipFill>
          <a:ln w="571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endParaRPr lang="zh-CN" altLang="en-US"/>
          </a:p>
        </p:txBody>
      </p:sp>
      <p:sp>
        <p:nvSpPr>
          <p:cNvPr id="464903" name="Text Box 7" descr="P3100171"/>
          <p:cNvSpPr txBox="1">
            <a:spLocks noChangeArrowheads="1"/>
          </p:cNvSpPr>
          <p:nvPr/>
        </p:nvSpPr>
        <p:spPr bwMode="auto">
          <a:xfrm>
            <a:off x="3627438" y="2087563"/>
            <a:ext cx="35210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1">
                  <a:blip r:embed="rId5"/>
                  <a:srcRect/>
                  <a:stretch>
                    <a:fillRect b="-1180231"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1800" b="0">
                <a:solidFill>
                  <a:schemeClr val="hlink"/>
                </a:solidFill>
                <a:latin typeface="华文中宋" pitchFamily="2" charset="-122"/>
                <a:ea typeface="华文中宋" pitchFamily="2" charset="-122"/>
              </a:rPr>
              <a:t>★ 外墙亚光乳胶漆材料检验报告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65922" name="Rectangle 2" hidden="1"/>
          <p:cNvSpPr>
            <a:spLocks noGrp="1"/>
          </p:cNvSpPr>
          <p:nvPr>
            <p:ph type="title" idx="4294967295"/>
          </p:nvPr>
        </p:nvSpPr>
        <p:spPr>
          <a:xfrm>
            <a:off x="534989" y="747941"/>
            <a:ext cx="8840785" cy="729167"/>
          </a:xfrm>
        </p:spPr>
        <p:txBody>
          <a:bodyPr/>
          <a:lstStyle/>
          <a:p>
            <a:endParaRPr lang="zh-CN" altLang="en-US" smtClean="0"/>
          </a:p>
        </p:txBody>
      </p:sp>
      <p:sp>
        <p:nvSpPr>
          <p:cNvPr id="465923" name="Rectangle 3" descr="IMG_8799"/>
          <p:cNvSpPr>
            <a:spLocks noGrp="1" noChangeAspect="1" noChangeArrowheads="1"/>
          </p:cNvSpPr>
          <p:nvPr isPhoto="1"/>
        </p:nvSpPr>
        <p:spPr bwMode="auto">
          <a:xfrm>
            <a:off x="198438" y="962025"/>
            <a:ext cx="4306887" cy="5302250"/>
          </a:xfrm>
          <a:prstGeom prst="rect">
            <a:avLst/>
          </a:prstGeom>
          <a:blipFill dpi="0" rotWithShape="1">
            <a:blip r:embed="rId2"/>
            <a:stretch>
              <a:fillRect b="-8243"/>
            </a:stretch>
          </a:blipFill>
          <a:ln w="571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endParaRPr lang="zh-CN" altLang="en-US"/>
          </a:p>
        </p:txBody>
      </p:sp>
      <p:sp>
        <p:nvSpPr>
          <p:cNvPr id="465925" name="Text Box 5"/>
          <p:cNvSpPr txBox="1">
            <a:spLocks noChangeArrowheads="1"/>
          </p:cNvSpPr>
          <p:nvPr/>
        </p:nvSpPr>
        <p:spPr bwMode="auto">
          <a:xfrm>
            <a:off x="3921125" y="3611563"/>
            <a:ext cx="438150" cy="257651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600" b="0">
                <a:ea typeface="宋体" pitchFamily="2" charset="-122"/>
              </a:rPr>
              <a:t>亚光外墙乳胶漆产品质保书</a:t>
            </a:r>
          </a:p>
        </p:txBody>
      </p:sp>
      <p:sp>
        <p:nvSpPr>
          <p:cNvPr id="465926" name="Rectangle 6" descr="IMG_8803"/>
          <p:cNvSpPr>
            <a:spLocks noGrp="1" noChangeAspect="1" noChangeArrowheads="1"/>
          </p:cNvSpPr>
          <p:nvPr isPhoto="1"/>
        </p:nvSpPr>
        <p:spPr bwMode="auto">
          <a:xfrm>
            <a:off x="4638675" y="944563"/>
            <a:ext cx="4321175" cy="5318125"/>
          </a:xfrm>
          <a:prstGeom prst="rect">
            <a:avLst/>
          </a:prstGeom>
          <a:blipFill dpi="0" rotWithShape="1">
            <a:blip r:embed="rId3"/>
            <a:stretch>
              <a:fillRect b="-8399"/>
            </a:stretch>
          </a:blipFill>
          <a:ln w="571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endParaRPr lang="zh-CN" altLang="en-US"/>
          </a:p>
        </p:txBody>
      </p:sp>
      <p:sp>
        <p:nvSpPr>
          <p:cNvPr id="465927" name="Text Box 7"/>
          <p:cNvSpPr txBox="1">
            <a:spLocks noChangeArrowheads="1"/>
          </p:cNvSpPr>
          <p:nvPr/>
        </p:nvSpPr>
        <p:spPr bwMode="auto">
          <a:xfrm>
            <a:off x="9059863" y="3217863"/>
            <a:ext cx="438150" cy="30480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/>
                <a:ea typeface="华文楷体" pitchFamily="2" charset="-122"/>
                <a:cs typeface="Arial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600" b="0">
                <a:ea typeface="宋体" pitchFamily="2" charset="-122"/>
              </a:rPr>
              <a:t>亚光外墙乳胶漆产品出厂合格证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8636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https://d.book118.com/875324322142011122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THINKCELLSHAPEDONOTDELETE" val="thinkcellActiveDocDoNotDelete"/>
</p:tagLst>
</file>

<file path=ppt/tags/tag2.xml><?xml version="1.0" encoding="utf-8"?>
<p:tagLst xmlns:p="http://schemas.openxmlformats.org/presentationml/2006/main">
  <p:tag name="THINKCELLSHAPEDONOTDELETE" val="pOKo3lss1tU6A6NQ898ei6w"/>
</p:tagLst>
</file>

<file path=ppt/tags/tag3.xml><?xml version="1.0" encoding="utf-8"?>
<p:tagLst xmlns:p="http://schemas.openxmlformats.org/presentationml/2006/main">
  <p:tag name="THINKCELLSHAPEDONOTDELETE" val="p8fu1L4CBiEq9sVikAIAz4w"/>
</p:tagLst>
</file>

<file path=ppt/tags/tag4.xml><?xml version="1.0" encoding="utf-8"?>
<p:tagLst xmlns:p="http://schemas.openxmlformats.org/presentationml/2006/main">
  <p:tag name="THINKCELLSHAPEDONOTDELETE" val="pgzIdoDVj5ESCzIDRlTJCjg"/>
</p:tagLst>
</file>

<file path=ppt/tags/tag5.xml><?xml version="1.0" encoding="utf-8"?>
<p:tagLst xmlns:p="http://schemas.openxmlformats.org/presentationml/2006/main">
  <p:tag name="THINKCELLSHAPEDONOTDELETE" val="pu6Vcox_3mEeyQTwEXX.8PA"/>
</p:tagLst>
</file>

<file path=ppt/tags/tag6.xml><?xml version="1.0" encoding="utf-8"?>
<p:tagLst xmlns:p="http://schemas.openxmlformats.org/presentationml/2006/main">
  <p:tag name="THINKCELLSHAPEDONOTDELETE" val="p.pKAbFJlakOf2_2GFYmTcQ"/>
</p:tagLst>
</file>

<file path=ppt/tags/tag7.xml><?xml version="1.0" encoding="utf-8"?>
<p:tagLst xmlns:p="http://schemas.openxmlformats.org/presentationml/2006/main">
  <p:tag name="THINKCELLSHAPEDONOTDELETE" val="pbDXJWOXVpkaaXFU9Iij2Gw"/>
</p:tagLst>
</file>

<file path=ppt/tags/tag8.xml><?xml version="1.0" encoding="utf-8"?>
<p:tagLst xmlns:p="http://schemas.openxmlformats.org/presentationml/2006/main">
  <p:tag name="THINKCELLSHAPEDONOTDELETE" val="pJwtpAzSFSEyUz1EqjAGQkg"/>
</p:tagLst>
</file>

<file path=ppt/tags/tag9.xml><?xml version="1.0" encoding="utf-8"?>
<p:tagLst xmlns:p="http://schemas.openxmlformats.org/presentationml/2006/main">
  <p:tag name="THINKCELLSHAPEDONOTDELETE" val="pvkQQScNTc0O54aWrwSvuRA"/>
</p:tagLst>
</file>

<file path=ppt/tags/tag10.xml><?xml version="1.0" encoding="utf-8"?>
<p:tagLst xmlns:p="http://schemas.openxmlformats.org/presentationml/2006/main">
  <p:tag name="THINKCELLSHAPEDONOTDELETE" val="pAWLJeyMa6UetMvw1iuDGWg"/>
</p:tagLst>
</file>

<file path=ppt/tags/tag11.xml><?xml version="1.0" encoding="utf-8"?>
<p:tagLst xmlns:p="http://schemas.openxmlformats.org/presentationml/2006/main">
  <p:tag name="THINKCELLSHAPEDONOTDELETE" val="ppgHlKQhu8kq4JnUQtbedXg"/>
</p:tagLst>
</file>

<file path=ppt/tags/tag12.xml><?xml version="1.0" encoding="utf-8"?>
<p:tagLst xmlns:p="http://schemas.openxmlformats.org/presentationml/2006/main">
  <p:tag name="THINKCELLSHAPEDONOTDELETE" val="pMsLv7OWy_EypaGDbhUGBbw"/>
</p:tagLst>
</file>

<file path=ppt/tags/tag13.xml><?xml version="1.0" encoding="utf-8"?>
<p:tagLst xmlns:p="http://schemas.openxmlformats.org/presentationml/2006/main">
  <p:tag name="THINKCELLSHAPEDONOTDELETE" val="p.pXiFu2Mhk2IoSGcOPcHDA"/>
</p:tagLst>
</file>

<file path=ppt/tags/tag14.xml><?xml version="1.0" encoding="utf-8"?>
<p:tagLst xmlns:p="http://schemas.openxmlformats.org/presentationml/2006/main">
  <p:tag name="THINKCELLSHAPEDONOTDELETE" val="thinkcellActiveDocDoNotDelete"/>
</p:tagLst>
</file>

<file path=ppt/tags/tag15.xml><?xml version="1.0" encoding="utf-8"?>
<p:tagLst xmlns:p="http://schemas.openxmlformats.org/presentationml/2006/main">
  <p:tag name="THINKCELLSHAPEDONOTDELETE" val="pnHAmNUfc6E6NHTqIOa_XFw"/>
</p:tagLst>
</file>

<file path=ppt/tags/tag16.xml><?xml version="1.0" encoding="utf-8"?>
<p:tagLst xmlns:p="http://schemas.openxmlformats.org/presentationml/2006/main">
  <p:tag name="THINKCELLSHAPEDONOTDELETE" val="thinkcellActiveDocDoNotDelete"/>
</p:tagLst>
</file>

<file path=ppt/tags/tag17.xml><?xml version="1.0" encoding="utf-8"?>
<p:tagLst xmlns:p="http://schemas.openxmlformats.org/presentationml/2006/main">
  <p:tag name="THINKCELLSHAPEDONOTDELETE" val="pOKo3lss1tU6A6NQ898ei6w"/>
</p:tagLst>
</file>

<file path=ppt/tags/tag18.xml><?xml version="1.0" encoding="utf-8"?>
<p:tagLst xmlns:p="http://schemas.openxmlformats.org/presentationml/2006/main">
  <p:tag name="THINKCELLSHAPEDONOTDELETE" val="p8fu1L4CBiEq9sVikAIAz4w"/>
</p:tagLst>
</file>

<file path=ppt/tags/tag19.xml><?xml version="1.0" encoding="utf-8"?>
<p:tagLst xmlns:p="http://schemas.openxmlformats.org/presentationml/2006/main">
  <p:tag name="THINKCELLSHAPEDONOTDELETE" val="thinkcellActiveDocDoNotDelete"/>
</p:tagLst>
</file>

<file path=ppt/tags/tag20.xml><?xml version="1.0" encoding="utf-8"?>
<p:tagLst xmlns:p="http://schemas.openxmlformats.org/presentationml/2006/main">
  <p:tag name="THINKCELLSHAPEDONOTDELETE" val="thinkcellActiveDocDoNotDelete"/>
</p:tagLst>
</file>

<file path=ppt/tags/tag21.xml><?xml version="1.0" encoding="utf-8"?>
<p:tagLst xmlns:p="http://schemas.openxmlformats.org/presentationml/2006/main">
  <p:tag name="THINKCELLSHAPEDONOTDELETE" val="pOKo3lss1tU6A6NQ898ei6w"/>
</p:tagLst>
</file>

<file path=ppt/tags/tag22.xml><?xml version="1.0" encoding="utf-8"?>
<p:tagLst xmlns:p="http://schemas.openxmlformats.org/presentationml/2006/main">
  <p:tag name="THINKCELLSHAPEDONOTDELETE" val="p8fu1L4CBiEq9sVikAIAz4w"/>
</p:tagLst>
</file>

<file path=ppt/tags/tag23.xml><?xml version="1.0" encoding="utf-8"?>
<p:tagLst xmlns:p="http://schemas.openxmlformats.org/presentationml/2006/main">
  <p:tag name="THINKCELLSHAPEDONOTDELETE" val="pgzIdoDVj5ESCzIDRlTJCjg"/>
</p:tagLst>
</file>

<file path=ppt/tags/tag24.xml><?xml version="1.0" encoding="utf-8"?>
<p:tagLst xmlns:p="http://schemas.openxmlformats.org/presentationml/2006/main">
  <p:tag name="THINKCELLSHAPEDONOTDELETE" val="pu6Vcox_3mEeyQTwEXX.8PA"/>
</p:tagLst>
</file>

<file path=ppt/tags/tag25.xml><?xml version="1.0" encoding="utf-8"?>
<p:tagLst xmlns:p="http://schemas.openxmlformats.org/presentationml/2006/main">
  <p:tag name="THINKCELLSHAPEDONOTDELETE" val="p.pKAbFJlakOf2_2GFYmTcQ"/>
</p:tagLst>
</file>

<file path=ppt/tags/tag26.xml><?xml version="1.0" encoding="utf-8"?>
<p:tagLst xmlns:p="http://schemas.openxmlformats.org/presentationml/2006/main">
  <p:tag name="THINKCELLSHAPEDONOTDELETE" val="pbDXJWOXVpkaaXFU9Iij2Gw"/>
</p:tagLst>
</file>

<file path=ppt/tags/tag27.xml><?xml version="1.0" encoding="utf-8"?>
<p:tagLst xmlns:p="http://schemas.openxmlformats.org/presentationml/2006/main">
  <p:tag name="THINKCELLSHAPEDONOTDELETE" val="pJwtpAzSFSEyUz1EqjAGQkg"/>
</p:tagLst>
</file>

<file path=ppt/tags/tag28.xml><?xml version="1.0" encoding="utf-8"?>
<p:tagLst xmlns:p="http://schemas.openxmlformats.org/presentationml/2006/main">
  <p:tag name="THINKCELLSHAPEDONOTDELETE" val="pvkQQScNTc0O54aWrwSvuRA"/>
</p:tagLst>
</file>

<file path=ppt/tags/tag29.xml><?xml version="1.0" encoding="utf-8"?>
<p:tagLst xmlns:p="http://schemas.openxmlformats.org/presentationml/2006/main">
  <p:tag name="THINKCELLSHAPEDONOTDELETE" val="thinkcellActiveDocDoNotDelete"/>
</p:tagLst>
</file>

<file path=ppt/tags/tag30.xml><?xml version="1.0" encoding="utf-8"?>
<p:tagLst xmlns:p="http://schemas.openxmlformats.org/presentationml/2006/main">
  <p:tag name="THINKCELLSHAPEDONOTDELETE" val="thinkcellActiveDocDoNotDelete"/>
</p:tagLst>
</file>

<file path=ppt/tags/tag31.xml><?xml version="1.0" encoding="utf-8"?>
<p:tagLst xmlns:p="http://schemas.openxmlformats.org/presentationml/2006/main">
  <p:tag name="THINKCELLSHAPEDONOTDELETE" val="pOKo3lss1tU6A6NQ898ei6w"/>
</p:tagLst>
</file>

<file path=ppt/tags/tag32.xml><?xml version="1.0" encoding="utf-8"?>
<p:tagLst xmlns:p="http://schemas.openxmlformats.org/presentationml/2006/main">
  <p:tag name="THINKCELLSHAPEDONOTDELETE" val="p8fu1L4CBiEq9sVikAIAz4w"/>
</p:tagLst>
</file>

<file path=ppt/tags/tag33.xml><?xml version="1.0" encoding="utf-8"?>
<p:tagLst xmlns:p="http://schemas.openxmlformats.org/presentationml/2006/main">
  <p:tag name="THINKCELLSHAPEDONOTDELETE" val="pgzIdoDVj5ESCzIDRlTJCjg"/>
</p:tagLst>
</file>

<file path=ppt/tags/tag34.xml><?xml version="1.0" encoding="utf-8"?>
<p:tagLst xmlns:p="http://schemas.openxmlformats.org/presentationml/2006/main">
  <p:tag name="THINKCELLSHAPEDONOTDELETE" val="pu6Vcox_3mEeyQTwEXX.8PA"/>
</p:tagLst>
</file>

<file path=ppt/tags/tag35.xml><?xml version="1.0" encoding="utf-8"?>
<p:tagLst xmlns:p="http://schemas.openxmlformats.org/presentationml/2006/main">
  <p:tag name="THINKCELLSHAPEDONOTDELETE" val="p.pKAbFJlakOf2_2GFYmTcQ"/>
</p:tagLst>
</file>

<file path=ppt/tags/tag36.xml><?xml version="1.0" encoding="utf-8"?>
<p:tagLst xmlns:p="http://schemas.openxmlformats.org/presentationml/2006/main">
  <p:tag name="THINKCELLSHAPEDONOTDELETE" val="pbDXJWOXVpkaaXFU9Iij2Gw"/>
</p:tagLst>
</file>

<file path=ppt/tags/tag37.xml><?xml version="1.0" encoding="utf-8"?>
<p:tagLst xmlns:p="http://schemas.openxmlformats.org/presentationml/2006/main">
  <p:tag name="THINKCELLSHAPEDONOTDELETE" val="pJwtpAzSFSEyUz1EqjAGQkg"/>
</p:tagLst>
</file>

<file path=ppt/tags/tag38.xml><?xml version="1.0" encoding="utf-8"?>
<p:tagLst xmlns:p="http://schemas.openxmlformats.org/presentationml/2006/main">
  <p:tag name="THINKCELLSHAPEDONOTDELETE" val="pvkQQScNTc0O54aWrwSvuRA"/>
</p:tagLst>
</file>

<file path=ppt/tags/tag39.xml><?xml version="1.0" encoding="utf-8"?>
<p:tagLst xmlns:p="http://schemas.openxmlformats.org/presentationml/2006/main">
  <p:tag name="THINKCELLSHAPEDONOTDELETE" val="thinkcellActiveDocDoNotDelete"/>
</p:tagLst>
</file>

<file path=ppt/tags/tag40.xml><?xml version="1.0" encoding="utf-8"?>
<p:tagLst xmlns:p="http://schemas.openxmlformats.org/presentationml/2006/main">
  <p:tag name="THINKCELLSHAPEDONOTDELETE" val="thinkcellActiveDocDoNotDelete"/>
</p:tagLst>
</file>

<file path=ppt/tags/tag41.xml><?xml version="1.0" encoding="utf-8"?>
<p:tagLst xmlns:p="http://schemas.openxmlformats.org/presentationml/2006/main">
  <p:tag name="THINKCELLSHAPEDONOTDELETE" val="pOKo3lss1tU6A6NQ898ei6w"/>
</p:tagLst>
</file>

<file path=ppt/tags/tag42.xml><?xml version="1.0" encoding="utf-8"?>
<p:tagLst xmlns:p="http://schemas.openxmlformats.org/presentationml/2006/main">
  <p:tag name="THINKCELLSHAPEDONOTDELETE" val="p8fu1L4CBiEq9sVikAIAz4w"/>
</p:tagLst>
</file>

<file path=ppt/tags/tag43.xml><?xml version="1.0" encoding="utf-8"?>
<p:tagLst xmlns:p="http://schemas.openxmlformats.org/presentationml/2006/main">
  <p:tag name="THINKCELLSHAPEDONOTDELETE" val="pgzIdoDVj5ESCzIDRlTJCjg"/>
</p:tagLst>
</file>

<file path=ppt/tags/tag44.xml><?xml version="1.0" encoding="utf-8"?>
<p:tagLst xmlns:p="http://schemas.openxmlformats.org/presentationml/2006/main">
  <p:tag name="THINKCELLSHAPEDONOTDELETE" val="pu6Vcox_3mEeyQTwEXX.8PA"/>
</p:tagLst>
</file>

<file path=ppt/tags/tag45.xml><?xml version="1.0" encoding="utf-8"?>
<p:tagLst xmlns:p="http://schemas.openxmlformats.org/presentationml/2006/main">
  <p:tag name="THINKCELLSHAPEDONOTDELETE" val="p.pKAbFJlakOf2_2GFYmTcQ"/>
</p:tagLst>
</file>

<file path=ppt/tags/tag46.xml><?xml version="1.0" encoding="utf-8"?>
<p:tagLst xmlns:p="http://schemas.openxmlformats.org/presentationml/2006/main">
  <p:tag name="THINKCELLSHAPEDONOTDELETE" val="pbDXJWOXVpkaaXFU9Iij2Gw"/>
</p:tagLst>
</file>

<file path=ppt/tags/tag47.xml><?xml version="1.0" encoding="utf-8"?>
<p:tagLst xmlns:p="http://schemas.openxmlformats.org/presentationml/2006/main">
  <p:tag name="THINKCELLSHAPEDONOTDELETE" val="pJwtpAzSFSEyUz1EqjAGQkg"/>
</p:tagLst>
</file>

<file path=ppt/tags/tag48.xml><?xml version="1.0" encoding="utf-8"?>
<p:tagLst xmlns:p="http://schemas.openxmlformats.org/presentationml/2006/main">
  <p:tag name="THINKCELLSHAPEDONOTDELETE" val="pvkQQScNTc0O54aWrwSvuRA"/>
</p:tagLst>
</file>

<file path=ppt/tags/tag49.xml><?xml version="1.0" encoding="utf-8"?>
<p:tagLst xmlns:p="http://schemas.openxmlformats.org/presentationml/2006/main">
  <p:tag name="THINKCELLSHAPEDONOTDELETE" val="pAWLJeyMa6UetMvw1iuDGWg"/>
</p:tagLst>
</file>

<file path=ppt/tags/tag50.xml><?xml version="1.0" encoding="utf-8"?>
<p:tagLst xmlns:p="http://schemas.openxmlformats.org/presentationml/2006/main">
  <p:tag name="THINKCELLSHAPEDONOTDELETE" val="ppgHlKQhu8kq4JnUQtbedXg"/>
</p:tagLst>
</file>

<file path=ppt/tags/tag51.xml><?xml version="1.0" encoding="utf-8"?>
<p:tagLst xmlns:p="http://schemas.openxmlformats.org/presentationml/2006/main">
  <p:tag name="THINKCELLSHAPEDONOTDELETE" val="pMsLv7OWy_EypaGDbhUGBbw"/>
</p:tagLst>
</file>

<file path=ppt/tags/tag52.xml><?xml version="1.0" encoding="utf-8"?>
<p:tagLst xmlns:p="http://schemas.openxmlformats.org/presentationml/2006/main">
  <p:tag name="THINKCELLSHAPEDONOTDELETE" val="p.pXiFu2Mhk2IoSGcOPcHDA"/>
</p:tagLst>
</file>

<file path=ppt/tags/tag53.xml><?xml version="1.0" encoding="utf-8"?>
<p:tagLst xmlns:p="http://schemas.openxmlformats.org/presentationml/2006/main">
  <p:tag name="THINKCELLSHAPEDONOTDELETE" val="p_T82VFr9W0uJlr6PEP9w7g"/>
</p:tagLst>
</file>

<file path=ppt/tags/tag54.xml><?xml version="1.0" encoding="utf-8"?>
<p:tagLst xmlns:p="http://schemas.openxmlformats.org/presentationml/2006/main">
  <p:tag name="THINKCELLSHAPEDONOTDELETE" val="ptaO5zYxnnE6RamUzu5gv1g"/>
</p:tagLst>
</file>

<file path=ppt/tags/tag55.xml><?xml version="1.0" encoding="utf-8"?>
<p:tagLst xmlns:p="http://schemas.openxmlformats.org/presentationml/2006/main">
  <p:tag name="FILLCOLOR" val="5"/>
</p:tagLst>
</file>

<file path=ppt/tags/tag56.xml><?xml version="1.0" encoding="utf-8"?>
<p:tagLst xmlns:p="http://schemas.openxmlformats.org/presentationml/2006/main">
  <p:tag name="FILLCOLOR" val="5"/>
</p:tagLst>
</file>

<file path=ppt/tags/tag57.xml><?xml version="1.0" encoding="utf-8"?>
<p:tagLst xmlns:p="http://schemas.openxmlformats.org/presentationml/2006/main">
  <p:tag name="THINKCELLSHAPEDONOTDELETE" val="pXozkJueE3UeMnQAc3s6mWA"/>
</p:tagLst>
</file>

<file path=ppt/tags/tag58.xml><?xml version="1.0" encoding="utf-8"?>
<p:tagLst xmlns:p="http://schemas.openxmlformats.org/presentationml/2006/main">
  <p:tag name="FILLCOLOR" val="5"/>
</p:tagLst>
</file>

<file path=ppt/tags/tag59.xml><?xml version="1.0" encoding="utf-8"?>
<p:tagLst xmlns:p="http://schemas.openxmlformats.org/presentationml/2006/main">
  <p:tag name="FILLCOLOR" val="5"/>
</p:tagLst>
</file>

<file path=ppt/tags/tag60.xml><?xml version="1.0" encoding="utf-8"?>
<p:tagLst xmlns:p="http://schemas.openxmlformats.org/presentationml/2006/main">
  <p:tag name="THINKCELLSHAPEDONOTDELETE" val="pSJwE32Dey0KgfnUGTgEo_w"/>
</p:tagLst>
</file>

<file path=ppt/tags/tag61.xml><?xml version="1.0" encoding="utf-8"?>
<p:tagLst xmlns:p="http://schemas.openxmlformats.org/presentationml/2006/main">
  <p:tag name="THINKCELLSHAPEDONOTDELETE" val="pbxe_0IpTX0aGlax3RE24_A"/>
</p:tagLst>
</file>

<file path=ppt/tags/tag62.xml><?xml version="1.0" encoding="utf-8"?>
<p:tagLst xmlns:p="http://schemas.openxmlformats.org/presentationml/2006/main">
  <p:tag name="THINKCELLSHAPEDONOTDELETE" val="pCBlaOxoAQ0eQm7IYJ5Jepw"/>
</p:tagLst>
</file>

<file path=ppt/tags/tag63.xml><?xml version="1.0" encoding="utf-8"?>
<p:tagLst xmlns:p="http://schemas.openxmlformats.org/presentationml/2006/main">
  <p:tag name="THINKCELLSHAPEDONOTDELETE" val="pjK5ffEcYskGwTkV2nYgq.Q"/>
</p:tagLst>
</file>

<file path=ppt/tags/tag64.xml><?xml version="1.0" encoding="utf-8"?>
<p:tagLst xmlns:p="http://schemas.openxmlformats.org/presentationml/2006/main">
  <p:tag name="THINKCELLSHAPEDONOTDELETE" val="pjLaaFfMCnE2TNHIUee5G3Q"/>
</p:tagLst>
</file>

<file path=ppt/tags/tag65.xml><?xml version="1.0" encoding="utf-8"?>
<p:tagLst xmlns:p="http://schemas.openxmlformats.org/presentationml/2006/main">
  <p:tag name="THINKCELLSHAPEDONOTDELETE" val="p5nHQsKu1YU.R_aKSbbwvzg"/>
</p:tagLst>
</file>

<file path=ppt/tags/tag66.xml><?xml version="1.0" encoding="utf-8"?>
<p:tagLst xmlns:p="http://schemas.openxmlformats.org/presentationml/2006/main">
  <p:tag name="THINKCELLSHAPEDONOTDELETE" val="p_t48g.0G40WAYZQ77NH6sg"/>
</p:tagLst>
</file>

<file path=ppt/tags/tag67.xml><?xml version="1.0" encoding="utf-8"?>
<p:tagLst xmlns:p="http://schemas.openxmlformats.org/presentationml/2006/main">
  <p:tag name="THINKCELLSHAPEDONOTDELETE" val="pzQWI6pI1yEOFs9PzLS__VA"/>
</p:tagLst>
</file>

<file path=ppt/tags/tag68.xml><?xml version="1.0" encoding="utf-8"?>
<p:tagLst xmlns:p="http://schemas.openxmlformats.org/presentationml/2006/main">
  <p:tag name="THINKCELLSHAPEDONOTDELETE" val="pw0KZOy9eCEepJMYkA0vGjQ"/>
</p:tagLst>
</file>

<file path=ppt/tags/tag69.xml><?xml version="1.0" encoding="utf-8"?>
<p:tagLst xmlns:p="http://schemas.openxmlformats.org/presentationml/2006/main">
  <p:tag name="THINKCELLSHAPEDONOTDELETE" val="pA4vjaKuPMk.6XBCEKUxuiQ"/>
</p:tagLst>
</file>

<file path=ppt/tags/tag70.xml><?xml version="1.0" encoding="utf-8"?>
<p:tagLst xmlns:p="http://schemas.openxmlformats.org/presentationml/2006/main">
  <p:tag name="THINKCELLSHAPEDONOTDELETE" val="pCaI5d1LKP0yc.rQo3Zrnng"/>
</p:tagLst>
</file>

<file path=ppt/tags/tag71.xml><?xml version="1.0" encoding="utf-8"?>
<p:tagLst xmlns:p="http://schemas.openxmlformats.org/presentationml/2006/main">
  <p:tag name="THINKCELLSHAPEDONOTDELETE" val="pp7TsRg1QLUWPaXoPNfMfFA"/>
</p:tagLst>
</file>

<file path=ppt/tags/tag72.xml><?xml version="1.0" encoding="utf-8"?>
<p:tagLst xmlns:p="http://schemas.openxmlformats.org/presentationml/2006/main">
  <p:tag name="THINKCELLSHAPEDONOTDELETE" val="thinkcellActiveDocDoNotDelete"/>
</p:tagLst>
</file>

<file path=ppt/tags/tag73.xml><?xml version="1.0" encoding="utf-8"?>
<p:tagLst xmlns:p="http://schemas.openxmlformats.org/presentationml/2006/main">
  <p:tag name="THINKCELLSHAPEDONOTDELETE" val="pRtBkMtbniEqsil9s9LLBWQ"/>
</p:tagLst>
</file>

<file path=ppt/tags/tag74.xml><?xml version="1.0" encoding="utf-8"?>
<p:tagLst xmlns:p="http://schemas.openxmlformats.org/presentationml/2006/main">
  <p:tag name="THINKCELLSHAPEDONOTDELETE" val="p9C9MkC1gekG25wAYUzGtSw"/>
</p:tagLst>
</file>

<file path=ppt/tags/tag75.xml><?xml version="1.0" encoding="utf-8"?>
<p:tagLst xmlns:p="http://schemas.openxmlformats.org/presentationml/2006/main">
  <p:tag name="THINKCELLSHAPEDONOTDELETE" val="pSe8uZh9m_0WF1JB6eWcCbg"/>
</p:tagLst>
</file>

<file path=ppt/tags/tag76.xml><?xml version="1.0" encoding="utf-8"?>
<p:tagLst xmlns:p="http://schemas.openxmlformats.org/presentationml/2006/main">
  <p:tag name="THINKCELLSHAPEDONOTDELETE" val="pk29SzLmbvkC_oeLutFmoTA"/>
</p:tagLst>
</file>

<file path=ppt/tags/tag77.xml><?xml version="1.0" encoding="utf-8"?>
<p:tagLst xmlns:p="http://schemas.openxmlformats.org/presentationml/2006/main">
  <p:tag name="THINKCELLSHAPEDONOTDELETE" val="thinkcellActiveDocDoNotDelete"/>
</p:tagLst>
</file>

<file path=ppt/tags/tag78.xml><?xml version="1.0" encoding="utf-8"?>
<p:tagLst xmlns:p="http://schemas.openxmlformats.org/presentationml/2006/main">
  <p:tag name="THINKCELLSHAPEDONOTDELETE" val="pOKo3lss1tU6A6NQ898ei6w"/>
</p:tagLst>
</file>

<file path=ppt/tags/tag79.xml><?xml version="1.0" encoding="utf-8"?>
<p:tagLst xmlns:p="http://schemas.openxmlformats.org/presentationml/2006/main">
  <p:tag name="THINKCELLSHAPEDONOTDELETE" val="p8fu1L4CBiEq9sVikAIAz4w"/>
</p:tagLst>
</file>

<file path=ppt/tags/tag80.xml><?xml version="1.0" encoding="utf-8"?>
<p:tagLst xmlns:p="http://schemas.openxmlformats.org/presentationml/2006/main">
  <p:tag name="THINKCELLSHAPEDONOTDELETE" val="pgzIdoDVj5ESCzIDRlTJCjg"/>
</p:tagLst>
</file>

<file path=ppt/tags/tag81.xml><?xml version="1.0" encoding="utf-8"?>
<p:tagLst xmlns:p="http://schemas.openxmlformats.org/presentationml/2006/main">
  <p:tag name="THINKCELLSHAPEDONOTDELETE" val="pu6Vcox_3mEeyQTwEXX.8PA"/>
</p:tagLst>
</file>

<file path=ppt/tags/tag82.xml><?xml version="1.0" encoding="utf-8"?>
<p:tagLst xmlns:p="http://schemas.openxmlformats.org/presentationml/2006/main">
  <p:tag name="THINKCELLSHAPEDONOTDELETE" val="p.pKAbFJlakOf2_2GFYmTcQ"/>
</p:tagLst>
</file>

<file path=ppt/tags/tag83.xml><?xml version="1.0" encoding="utf-8"?>
<p:tagLst xmlns:p="http://schemas.openxmlformats.org/presentationml/2006/main">
  <p:tag name="THINKCELLSHAPEDONOTDELETE" val="pbDXJWOXVpkaaXFU9Iij2Gw"/>
</p:tagLst>
</file>

<file path=ppt/tags/tag84.xml><?xml version="1.0" encoding="utf-8"?>
<p:tagLst xmlns:p="http://schemas.openxmlformats.org/presentationml/2006/main">
  <p:tag name="THINKCELLSHAPEDONOTDELETE" val="pJwtpAzSFSEyUz1EqjAGQkg"/>
</p:tagLst>
</file>

<file path=ppt/tags/tag85.xml><?xml version="1.0" encoding="utf-8"?>
<p:tagLst xmlns:p="http://schemas.openxmlformats.org/presentationml/2006/main">
  <p:tag name="THINKCELLSHAPEDONOTDELETE" val="pvkQQScNTc0O54aWrwSvuRA"/>
</p:tagLst>
</file>

<file path=ppt/tags/tag86.xml><?xml version="1.0" encoding="utf-8"?>
<p:tagLst xmlns:p="http://schemas.openxmlformats.org/presentationml/2006/main">
  <p:tag name="THINKCELLSHAPEDONOTDELETE" val="pAWLJeyMa6UetMvw1iuDGWg"/>
</p:tagLst>
</file>

<file path=ppt/tags/tag87.xml><?xml version="1.0" encoding="utf-8"?>
<p:tagLst xmlns:p="http://schemas.openxmlformats.org/presentationml/2006/main">
  <p:tag name="THINKCELLSHAPEDONOTDELETE" val="ppgHlKQhu8kq4JnUQtbedXg"/>
</p:tagLst>
</file>

<file path=ppt/tags/tag88.xml><?xml version="1.0" encoding="utf-8"?>
<p:tagLst xmlns:p="http://schemas.openxmlformats.org/presentationml/2006/main">
  <p:tag name="THINKCELLSHAPEDONOTDELETE" val="pMsLv7OWy_EypaGDbhUGBbw"/>
</p:tagLst>
</file>

<file path=ppt/tags/tag89.xml><?xml version="1.0" encoding="utf-8"?>
<p:tagLst xmlns:p="http://schemas.openxmlformats.org/presentationml/2006/main">
  <p:tag name="THINKCELLSHAPEDONOTDELETE" val="p.pXiFu2Mhk2IoSGcOPcHDA"/>
</p:tagLst>
</file>

<file path=ppt/tags/tag90.xml><?xml version="1.0" encoding="utf-8"?>
<p:tagLst xmlns:p="http://schemas.openxmlformats.org/presentationml/2006/main">
  <p:tag name="THINKCELLSHAPEDONOTDELETE" val="thinkcellActiveDocDoNotDelete"/>
</p:tagLst>
</file>

<file path=ppt/tags/tag91.xml><?xml version="1.0" encoding="utf-8"?>
<p:tagLst xmlns:p="http://schemas.openxmlformats.org/presentationml/2006/main">
  <p:tag name="THINKCELLSHAPEDONOTDELETE" val="pDRx8TdwO3EmQWWr8peUZvg"/>
</p:tagLst>
</file>

<file path=ppt/tags/tag92.xml><?xml version="1.0" encoding="utf-8"?>
<p:tagLst xmlns:p="http://schemas.openxmlformats.org/presentationml/2006/main">
  <p:tag name="THINKCELLSHAPEDONOTDELETE" val="pqrB7DhSNr0O.FuEsgkZIYg"/>
</p:tagLst>
</file>

<file path=ppt/tags/tag93.xml><?xml version="1.0" encoding="utf-8"?>
<p:tagLst xmlns:p="http://schemas.openxmlformats.org/presentationml/2006/main">
  <p:tag name="THINKCELLSHAPEDONOTDELETE" val="thinkcellActiveDocDoNotDelete"/>
</p:tagLst>
</file>

<file path=ppt/tags/tag94.xml><?xml version="1.0" encoding="utf-8"?>
<p:tagLst xmlns:p="http://schemas.openxmlformats.org/presentationml/2006/main">
  <p:tag name="THINKCELLSHAPEDONOTDELETE" val="pOKo3lss1tU6A6NQ898ei6w"/>
</p:tagLst>
</file>

<file path=ppt/tags/tag95.xml><?xml version="1.0" encoding="utf-8"?>
<p:tagLst xmlns:p="http://schemas.openxmlformats.org/presentationml/2006/main">
  <p:tag name="THINKCELLSHAPEDONOTDELETE" val="p8fu1L4CBiEq9sVikAIAz4w"/>
</p:tagLst>
</file>

<file path=ppt/tags/tag96.xml><?xml version="1.0" encoding="utf-8"?>
<p:tagLst xmlns:p="http://schemas.openxmlformats.org/presentationml/2006/main">
  <p:tag name="THINKCELLSHAPEDONOTDELETE" val="pgzIdoDVj5ESCzIDRlTJCjg"/>
</p:tagLst>
</file>

<file path=ppt/tags/tag97.xml><?xml version="1.0" encoding="utf-8"?>
<p:tagLst xmlns:p="http://schemas.openxmlformats.org/presentationml/2006/main">
  <p:tag name="THINKCELLSHAPEDONOTDELETE" val="pu6Vcox_3mEeyQTwEXX.8PA"/>
</p:tagLst>
</file>

<file path=ppt/tags/tag98.xml><?xml version="1.0" encoding="utf-8"?>
<p:tagLst xmlns:p="http://schemas.openxmlformats.org/presentationml/2006/main">
  <p:tag name="THINKCELLSHAPEDONOTDELETE" val="p.pKAbFJlakOf2_2GFYmTcQ"/>
</p:tagLst>
</file>

<file path=ppt/tags/tag99.xml><?xml version="1.0" encoding="utf-8"?>
<p:tagLst xmlns:p="http://schemas.openxmlformats.org/presentationml/2006/main">
  <p:tag name="THINKCELLSHAPEDONOTDELETE" val="pbDXJWOXVpkaaXFU9Iij2Gw"/>
</p:tagLst>
</file>

<file path=ppt/tags/tag100.xml><?xml version="1.0" encoding="utf-8"?>
<p:tagLst xmlns:p="http://schemas.openxmlformats.org/presentationml/2006/main">
  <p:tag name="THINKCELLSHAPEDONOTDELETE" val="pJwtpAzSFSEyUz1EqjAGQkg"/>
</p:tagLst>
</file>

<file path=ppt/tags/tag101.xml><?xml version="1.0" encoding="utf-8"?>
<p:tagLst xmlns:p="http://schemas.openxmlformats.org/presentationml/2006/main">
  <p:tag name="THINKCELLSHAPEDONOTDELETE" val="pvkQQScNTc0O54aWrwSvuRA"/>
</p:tagLst>
</file>

<file path=ppt/tags/tag102.xml><?xml version="1.0" encoding="utf-8"?>
<p:tagLst xmlns:p="http://schemas.openxmlformats.org/presentationml/2006/main">
  <p:tag name="THINKCELLSHAPEDONOTDELETE" val="pAWLJeyMa6UetMvw1iuDGWg"/>
</p:tagLst>
</file>

<file path=ppt/tags/tag103.xml><?xml version="1.0" encoding="utf-8"?>
<p:tagLst xmlns:p="http://schemas.openxmlformats.org/presentationml/2006/main">
  <p:tag name="THINKCELLSHAPEDONOTDELETE" val="ppgHlKQhu8kq4JnUQtbedXg"/>
</p:tagLst>
</file>

<file path=ppt/tags/tag104.xml><?xml version="1.0" encoding="utf-8"?>
<p:tagLst xmlns:p="http://schemas.openxmlformats.org/presentationml/2006/main">
  <p:tag name="THINKCELLSHAPEDONOTDELETE" val="pMsLv7OWy_EypaGDbhUGBbw"/>
</p:tagLst>
</file>

<file path=ppt/tags/tag105.xml><?xml version="1.0" encoding="utf-8"?>
<p:tagLst xmlns:p="http://schemas.openxmlformats.org/presentationml/2006/main">
  <p:tag name="THINKCELLSHAPEDONOTDELETE" val="p.pXiFu2Mhk2IoSGcOPcHDA"/>
</p:tagLst>
</file>

<file path=ppt/tags/tag106.xml><?xml version="1.0" encoding="utf-8"?>
<p:tagLst xmlns:p="http://schemas.openxmlformats.org/presentationml/2006/main">
  <p:tag name="THINKCELLSHAPEDONOTDELETE" val="thinkcellActiveDocDoNotDelete"/>
</p:tagLst>
</file>

<file path=ppt/tags/tag107.xml><?xml version="1.0" encoding="utf-8"?>
<p:tagLst xmlns:p="http://schemas.openxmlformats.org/presentationml/2006/main">
  <p:tag name="THINKCELLSHAPEDONOTDELETE" val="prDFqIlLDQEmrNqHf4Yq_5A"/>
</p:tagLst>
</file>

<file path=ppt/tags/tag108.xml><?xml version="1.0" encoding="utf-8"?>
<p:tagLst xmlns:p="http://schemas.openxmlformats.org/presentationml/2006/main">
  <p:tag name="THINKCELLSHAPEDONOTDELETE" val="pL4X.b3ztEUyqO1aVqgg7mw"/>
</p:tagLst>
</file>

<file path=ppt/tags/tag109.xml><?xml version="1.0" encoding="utf-8"?>
<p:tagLst xmlns:p="http://schemas.openxmlformats.org/presentationml/2006/main">
  <p:tag name="THINKCELLSHAPEDONOTDELETE" val="thinkcellActiveDocDoNotDelete"/>
</p:tagLst>
</file>

<file path=ppt/tags/tag110.xml><?xml version="1.0" encoding="utf-8"?>
<p:tagLst xmlns:p="http://schemas.openxmlformats.org/presentationml/2006/main">
  <p:tag name="THINKCELLSHAPEDONOTDELETE" val="pOKo3lss1tU6A6NQ898ei6w"/>
</p:tagLst>
</file>

<file path=ppt/tags/tag111.xml><?xml version="1.0" encoding="utf-8"?>
<p:tagLst xmlns:p="http://schemas.openxmlformats.org/presentationml/2006/main">
  <p:tag name="THINKCELLSHAPEDONOTDELETE" val="p8fu1L4CBiEq9sVikAIAz4w"/>
</p:tagLst>
</file>

<file path=ppt/tags/tag112.xml><?xml version="1.0" encoding="utf-8"?>
<p:tagLst xmlns:p="http://schemas.openxmlformats.org/presentationml/2006/main">
  <p:tag name="THINKCELLSHAPEDONOTDELETE" val="pgzIdoDVj5ESCzIDRlTJCjg"/>
</p:tagLst>
</file>

<file path=ppt/tags/tag113.xml><?xml version="1.0" encoding="utf-8"?>
<p:tagLst xmlns:p="http://schemas.openxmlformats.org/presentationml/2006/main">
  <p:tag name="THINKCELLSHAPEDONOTDELETE" val="pu6Vcox_3mEeyQTwEXX.8PA"/>
</p:tagLst>
</file>

<file path=ppt/tags/tag114.xml><?xml version="1.0" encoding="utf-8"?>
<p:tagLst xmlns:p="http://schemas.openxmlformats.org/presentationml/2006/main">
  <p:tag name="THINKCELLSHAPEDONOTDELETE" val="p.pKAbFJlakOf2_2GFYmTcQ"/>
</p:tagLst>
</file>

<file path=ppt/tags/tag115.xml><?xml version="1.0" encoding="utf-8"?>
<p:tagLst xmlns:p="http://schemas.openxmlformats.org/presentationml/2006/main">
  <p:tag name="THINKCELLSHAPEDONOTDELETE" val="pbDXJWOXVpkaaXFU9Iij2Gw"/>
</p:tagLst>
</file>

<file path=ppt/tags/tag116.xml><?xml version="1.0" encoding="utf-8"?>
<p:tagLst xmlns:p="http://schemas.openxmlformats.org/presentationml/2006/main">
  <p:tag name="THINKCELLSHAPEDONOTDELETE" val="pJwtpAzSFSEyUz1EqjAGQkg"/>
</p:tagLst>
</file>

<file path=ppt/tags/tag117.xml><?xml version="1.0" encoding="utf-8"?>
<p:tagLst xmlns:p="http://schemas.openxmlformats.org/presentationml/2006/main">
  <p:tag name="THINKCELLSHAPEDONOTDELETE" val="pvkQQScNTc0O54aWrwSvuRA"/>
</p:tagLst>
</file>

<file path=ppt/tags/tag118.xml><?xml version="1.0" encoding="utf-8"?>
<p:tagLst xmlns:p="http://schemas.openxmlformats.org/presentationml/2006/main">
  <p:tag name="THINKCELLSHAPEDONOTDELETE" val="pAWLJeyMa6UetMvw1iuDGWg"/>
</p:tagLst>
</file>

<file path=ppt/tags/tag119.xml><?xml version="1.0" encoding="utf-8"?>
<p:tagLst xmlns:p="http://schemas.openxmlformats.org/presentationml/2006/main">
  <p:tag name="THINKCELLSHAPEDONOTDELETE" val="ppgHlKQhu8kq4JnUQtbedXg"/>
</p:tagLst>
</file>

<file path=ppt/tags/tag120.xml><?xml version="1.0" encoding="utf-8"?>
<p:tagLst xmlns:p="http://schemas.openxmlformats.org/presentationml/2006/main">
  <p:tag name="THINKCELLSHAPEDONOTDELETE" val="pMsLv7OWy_EypaGDbhUGBbw"/>
</p:tagLst>
</file>

<file path=ppt/tags/tag121.xml><?xml version="1.0" encoding="utf-8"?>
<p:tagLst xmlns:p="http://schemas.openxmlformats.org/presentationml/2006/main">
  <p:tag name="THINKCELLSHAPEDONOTDELETE" val="p.pXiFu2Mhk2IoSGcOPcHDA"/>
</p:tagLst>
</file>

<file path=ppt/tags/tag122.xml><?xml version="1.0" encoding="utf-8"?>
<p:tagLst xmlns:p="http://schemas.openxmlformats.org/presentationml/2006/main">
  <p:tag name="THINKCELLSHAPEDONOTDELETE" val="thinkcellActiveDocDoNotDelete"/>
</p:tagLst>
</file>

<file path=ppt/tags/tag123.xml><?xml version="1.0" encoding="utf-8"?>
<p:tagLst xmlns:p="http://schemas.openxmlformats.org/presentationml/2006/main">
  <p:tag name="THINKCELLSHAPEDONOTDELETE" val="pXe6OzPvRWUCKF99y13qtqw"/>
</p:tagLst>
</file>

<file path=ppt/tags/tag124.xml><?xml version="1.0" encoding="utf-8"?>
<p:tagLst xmlns:p="http://schemas.openxmlformats.org/presentationml/2006/main">
  <p:tag name="THINKCELLSHAPEDONOTDELETE" val="poYH2SSEzdkuphGhFmbXNVg"/>
</p:tagLst>
</file>

<file path=ppt/tags/tag125.xml><?xml version="1.0" encoding="utf-8"?>
<p:tagLst xmlns:p="http://schemas.openxmlformats.org/presentationml/2006/main">
  <p:tag name="THINKCELLSHAPEDONOTDELETE" val="thinkcellActiveDocDoNotDelete"/>
</p:tagLst>
</file>

<file path=ppt/tags/tag126.xml><?xml version="1.0" encoding="utf-8"?>
<p:tagLst xmlns:p="http://schemas.openxmlformats.org/presentationml/2006/main">
  <p:tag name="THINKCELLSHAPEDONOTDELETE" val="pOKo3lss1tU6A6NQ898ei6w"/>
</p:tagLst>
</file>

<file path=ppt/tags/tag127.xml><?xml version="1.0" encoding="utf-8"?>
<p:tagLst xmlns:p="http://schemas.openxmlformats.org/presentationml/2006/main">
  <p:tag name="THINKCELLSHAPEDONOTDELETE" val="p8fu1L4CBiEq9sVikAIAz4w"/>
</p:tagLst>
</file>

<file path=ppt/tags/tag128.xml><?xml version="1.0" encoding="utf-8"?>
<p:tagLst xmlns:p="http://schemas.openxmlformats.org/presentationml/2006/main">
  <p:tag name="THINKCELLSHAPEDONOTDELETE" val="pgzIdoDVj5ESCzIDRlTJCjg"/>
</p:tagLst>
</file>

<file path=ppt/tags/tag129.xml><?xml version="1.0" encoding="utf-8"?>
<p:tagLst xmlns:p="http://schemas.openxmlformats.org/presentationml/2006/main">
  <p:tag name="THINKCELLSHAPEDONOTDELETE" val="pu6Vcox_3mEeyQTwEXX.8PA"/>
</p:tagLst>
</file>

<file path=ppt/tags/tag130.xml><?xml version="1.0" encoding="utf-8"?>
<p:tagLst xmlns:p="http://schemas.openxmlformats.org/presentationml/2006/main">
  <p:tag name="THINKCELLSHAPEDONOTDELETE" val="p.pKAbFJlakOf2_2GFYmTcQ"/>
</p:tagLst>
</file>

<file path=ppt/tags/tag131.xml><?xml version="1.0" encoding="utf-8"?>
<p:tagLst xmlns:p="http://schemas.openxmlformats.org/presentationml/2006/main">
  <p:tag name="THINKCELLSHAPEDONOTDELETE" val="pbDXJWOXVpkaaXFU9Iij2Gw"/>
</p:tagLst>
</file>

<file path=ppt/tags/tag132.xml><?xml version="1.0" encoding="utf-8"?>
<p:tagLst xmlns:p="http://schemas.openxmlformats.org/presentationml/2006/main">
  <p:tag name="THINKCELLSHAPEDONOTDELETE" val="pJwtpAzSFSEyUz1EqjAGQkg"/>
</p:tagLst>
</file>

<file path=ppt/tags/tag133.xml><?xml version="1.0" encoding="utf-8"?>
<p:tagLst xmlns:p="http://schemas.openxmlformats.org/presentationml/2006/main">
  <p:tag name="THINKCELLSHAPEDONOTDELETE" val="pvkQQScNTc0O54aWrwSvuRA"/>
</p:tagLst>
</file>

<file path=ppt/tags/tag134.xml><?xml version="1.0" encoding="utf-8"?>
<p:tagLst xmlns:p="http://schemas.openxmlformats.org/presentationml/2006/main">
  <p:tag name="THINKCELLSHAPEDONOTDELETE" val="pAWLJeyMa6UetMvw1iuDGWg"/>
</p:tagLst>
</file>

<file path=ppt/tags/tag135.xml><?xml version="1.0" encoding="utf-8"?>
<p:tagLst xmlns:p="http://schemas.openxmlformats.org/presentationml/2006/main">
  <p:tag name="THINKCELLSHAPEDONOTDELETE" val="ppgHlKQhu8kq4JnUQtbedXg"/>
</p:tagLst>
</file>

<file path=ppt/tags/tag136.xml><?xml version="1.0" encoding="utf-8"?>
<p:tagLst xmlns:p="http://schemas.openxmlformats.org/presentationml/2006/main">
  <p:tag name="THINKCELLSHAPEDONOTDELETE" val="pMsLv7OWy_EypaGDbhUGBbw"/>
</p:tagLst>
</file>

<file path=ppt/tags/tag137.xml><?xml version="1.0" encoding="utf-8"?>
<p:tagLst xmlns:p="http://schemas.openxmlformats.org/presentationml/2006/main">
  <p:tag name="THINKCELLSHAPEDONOTDELETE" val="p.pXiFu2Mhk2IoSGcOPcHDA"/>
</p:tagLst>
</file>

<file path=ppt/tags/tag138.xml><?xml version="1.0" encoding="utf-8"?>
<p:tagLst xmlns:p="http://schemas.openxmlformats.org/presentationml/2006/main">
  <p:tag name="THINKCELLSHAPEDONOTDELETE" val="thinkcellActiveDocDoNotDelete"/>
</p:tagLst>
</file>

<file path=ppt/tags/tag139.xml><?xml version="1.0" encoding="utf-8"?>
<p:tagLst xmlns:p="http://schemas.openxmlformats.org/presentationml/2006/main">
  <p:tag name="THINKCELLSHAPEDONOTDELETE" val="pk3ynsgLalkCzDNct0txyjQ"/>
</p:tagLst>
</file>

<file path=ppt/tags/tag140.xml><?xml version="1.0" encoding="utf-8"?>
<p:tagLst xmlns:p="http://schemas.openxmlformats.org/presentationml/2006/main">
  <p:tag name="THINKCELLSHAPEDONOTDELETE" val="po7cJJ6TrSEGMeeN_JODA0g"/>
</p:tagLst>
</file>

<file path=ppt/tags/tag141.xml><?xml version="1.0" encoding="utf-8"?>
<p:tagLst xmlns:p="http://schemas.openxmlformats.org/presentationml/2006/main">
  <p:tag name="THINKCELLSHAPEDONOTDELETE" val="thinkcellActiveDocDoNotDelete"/>
</p:tagLst>
</file>

<file path=ppt/tags/tag142.xml><?xml version="1.0" encoding="utf-8"?>
<p:tagLst xmlns:p="http://schemas.openxmlformats.org/presentationml/2006/main">
  <p:tag name="THINKCELLSHAPEDONOTDELETE" val="pOKo3lss1tU6A6NQ898ei6w"/>
</p:tagLst>
</file>

<file path=ppt/tags/tag143.xml><?xml version="1.0" encoding="utf-8"?>
<p:tagLst xmlns:p="http://schemas.openxmlformats.org/presentationml/2006/main">
  <p:tag name="THINKCELLSHAPEDONOTDELETE" val="p8fu1L4CBiEq9sVikAIAz4w"/>
</p:tagLst>
</file>

<file path=ppt/tags/tag144.xml><?xml version="1.0" encoding="utf-8"?>
<p:tagLst xmlns:p="http://schemas.openxmlformats.org/presentationml/2006/main">
  <p:tag name="THINKCELLSHAPEDONOTDELETE" val="pgzIdoDVj5ESCzIDRlTJCjg"/>
</p:tagLst>
</file>

<file path=ppt/tags/tag145.xml><?xml version="1.0" encoding="utf-8"?>
<p:tagLst xmlns:p="http://schemas.openxmlformats.org/presentationml/2006/main">
  <p:tag name="THINKCELLSHAPEDONOTDELETE" val="pu6Vcox_3mEeyQTwEXX.8PA"/>
</p:tagLst>
</file>

<file path=ppt/tags/tag146.xml><?xml version="1.0" encoding="utf-8"?>
<p:tagLst xmlns:p="http://schemas.openxmlformats.org/presentationml/2006/main">
  <p:tag name="THINKCELLSHAPEDONOTDELETE" val="p.pKAbFJlakOf2_2GFYmTcQ"/>
</p:tagLst>
</file>

<file path=ppt/tags/tag147.xml><?xml version="1.0" encoding="utf-8"?>
<p:tagLst xmlns:p="http://schemas.openxmlformats.org/presentationml/2006/main">
  <p:tag name="THINKCELLSHAPEDONOTDELETE" val="pbDXJWOXVpkaaXFU9Iij2Gw"/>
</p:tagLst>
</file>

<file path=ppt/tags/tag148.xml><?xml version="1.0" encoding="utf-8"?>
<p:tagLst xmlns:p="http://schemas.openxmlformats.org/presentationml/2006/main">
  <p:tag name="THINKCELLSHAPEDONOTDELETE" val="pJwtpAzSFSEyUz1EqjAGQkg"/>
</p:tagLst>
</file>

<file path=ppt/tags/tag149.xml><?xml version="1.0" encoding="utf-8"?>
<p:tagLst xmlns:p="http://schemas.openxmlformats.org/presentationml/2006/main">
  <p:tag name="THINKCELLSHAPEDONOTDELETE" val="pvkQQScNTc0O54aWrwSvuRA"/>
</p:tagLst>
</file>

<file path=ppt/tags/tag150.xml><?xml version="1.0" encoding="utf-8"?>
<p:tagLst xmlns:p="http://schemas.openxmlformats.org/presentationml/2006/main">
  <p:tag name="THINKCELLSHAPEDONOTDELETE" val="pAWLJeyMa6UetMvw1iuDGWg"/>
</p:tagLst>
</file>

<file path=ppt/tags/tag151.xml><?xml version="1.0" encoding="utf-8"?>
<p:tagLst xmlns:p="http://schemas.openxmlformats.org/presentationml/2006/main">
  <p:tag name="THINKCELLSHAPEDONOTDELETE" val="ppgHlKQhu8kq4JnUQtbedXg"/>
</p:tagLst>
</file>

<file path=ppt/tags/tag152.xml><?xml version="1.0" encoding="utf-8"?>
<p:tagLst xmlns:p="http://schemas.openxmlformats.org/presentationml/2006/main">
  <p:tag name="THINKCELLSHAPEDONOTDELETE" val="pMsLv7OWy_EypaGDbhUGBbw"/>
</p:tagLst>
</file>

<file path=ppt/tags/tag153.xml><?xml version="1.0" encoding="utf-8"?>
<p:tagLst xmlns:p="http://schemas.openxmlformats.org/presentationml/2006/main">
  <p:tag name="THINKCELLSHAPEDONOTDELETE" val="p.pXiFu2Mhk2IoSGcOPcHDA"/>
</p:tagLst>
</file>

<file path=ppt/tags/tag154.xml><?xml version="1.0" encoding="utf-8"?>
<p:tagLst xmlns:p="http://schemas.openxmlformats.org/presentationml/2006/main">
  <p:tag name="THINKCELLSHAPEDONOTDELETE" val="thinkcellActiveDocDoNotDelete"/>
</p:tagLst>
</file>

<file path=ppt/tags/tag155.xml><?xml version="1.0" encoding="utf-8"?>
<p:tagLst xmlns:p="http://schemas.openxmlformats.org/presentationml/2006/main">
  <p:tag name="THINKCELLSHAPEDONOTDELETE" val="pKPfEJ2.CTkqB9K.fXSPKkA"/>
</p:tagLst>
</file>

<file path=ppt/tags/tag156.xml><?xml version="1.0" encoding="utf-8"?>
<p:tagLst xmlns:p="http://schemas.openxmlformats.org/presentationml/2006/main">
  <p:tag name="THINKCELLSHAPEDONOTDELETE" val="pCcAsYy5gGEejmqnpNlHfGA"/>
</p:tagLst>
</file>

<file path=ppt/tags/tag157.xml><?xml version="1.0" encoding="utf-8"?>
<p:tagLst xmlns:p="http://schemas.openxmlformats.org/presentationml/2006/main">
  <p:tag name="THINKCELLSHAPEDONOTDELETE" val="thinkcellActiveDocDoNotDelete"/>
</p:tagLst>
</file>

<file path=ppt/tags/tag158.xml><?xml version="1.0" encoding="utf-8"?>
<p:tagLst xmlns:p="http://schemas.openxmlformats.org/presentationml/2006/main">
  <p:tag name="THINKCELLSHAPEDONOTDELETE" val="pOKo3lss1tU6A6NQ898ei6w"/>
</p:tagLst>
</file>

<file path=ppt/tags/tag159.xml><?xml version="1.0" encoding="utf-8"?>
<p:tagLst xmlns:p="http://schemas.openxmlformats.org/presentationml/2006/main">
  <p:tag name="THINKCELLSHAPEDONOTDELETE" val="p8fu1L4CBiEq9sVikAIAz4w"/>
</p:tagLst>
</file>

<file path=ppt/tags/tag160.xml><?xml version="1.0" encoding="utf-8"?>
<p:tagLst xmlns:p="http://schemas.openxmlformats.org/presentationml/2006/main">
  <p:tag name="THINKCELLSHAPEDONOTDELETE" val="pgzIdoDVj5ESCzIDRlTJCjg"/>
</p:tagLst>
</file>

<file path=ppt/tags/tag161.xml><?xml version="1.0" encoding="utf-8"?>
<p:tagLst xmlns:p="http://schemas.openxmlformats.org/presentationml/2006/main">
  <p:tag name="THINKCELLSHAPEDONOTDELETE" val="pu6Vcox_3mEeyQTwEXX.8PA"/>
</p:tagLst>
</file>

<file path=ppt/tags/tag162.xml><?xml version="1.0" encoding="utf-8"?>
<p:tagLst xmlns:p="http://schemas.openxmlformats.org/presentationml/2006/main">
  <p:tag name="THINKCELLSHAPEDONOTDELETE" val="p.pKAbFJlakOf2_2GFYmTcQ"/>
</p:tagLst>
</file>

<file path=ppt/tags/tag163.xml><?xml version="1.0" encoding="utf-8"?>
<p:tagLst xmlns:p="http://schemas.openxmlformats.org/presentationml/2006/main">
  <p:tag name="THINKCELLSHAPEDONOTDELETE" val="pbDXJWOXVpkaaXFU9Iij2Gw"/>
</p:tagLst>
</file>

<file path=ppt/tags/tag164.xml><?xml version="1.0" encoding="utf-8"?>
<p:tagLst xmlns:p="http://schemas.openxmlformats.org/presentationml/2006/main">
  <p:tag name="THINKCELLSHAPEDONOTDELETE" val="pJwtpAzSFSEyUz1EqjAGQkg"/>
</p:tagLst>
</file>

<file path=ppt/tags/tag165.xml><?xml version="1.0" encoding="utf-8"?>
<p:tagLst xmlns:p="http://schemas.openxmlformats.org/presentationml/2006/main">
  <p:tag name="THINKCELLSHAPEDONOTDELETE" val="pvkQQScNTc0O54aWrwSvuRA"/>
</p:tagLst>
</file>

<file path=ppt/tags/tag166.xml><?xml version="1.0" encoding="utf-8"?>
<p:tagLst xmlns:p="http://schemas.openxmlformats.org/presentationml/2006/main">
  <p:tag name="THINKCELLSHAPEDONOTDELETE" val="pAWLJeyMa6UetMvw1iuDGWg"/>
</p:tagLst>
</file>

<file path=ppt/tags/tag167.xml><?xml version="1.0" encoding="utf-8"?>
<p:tagLst xmlns:p="http://schemas.openxmlformats.org/presentationml/2006/main">
  <p:tag name="THINKCELLSHAPEDONOTDELETE" val="ppgHlKQhu8kq4JnUQtbedXg"/>
</p:tagLst>
</file>

<file path=ppt/tags/tag168.xml><?xml version="1.0" encoding="utf-8"?>
<p:tagLst xmlns:p="http://schemas.openxmlformats.org/presentationml/2006/main">
  <p:tag name="THINKCELLSHAPEDONOTDELETE" val="pMsLv7OWy_EypaGDbhUGBbw"/>
</p:tagLst>
</file>

<file path=ppt/tags/tag169.xml><?xml version="1.0" encoding="utf-8"?>
<p:tagLst xmlns:p="http://schemas.openxmlformats.org/presentationml/2006/main">
  <p:tag name="THINKCELLSHAPEDONOTDELETE" val="p.pXiFu2Mhk2IoSGcOPcHDA"/>
</p:tagLst>
</file>

<file path=ppt/tags/tag170.xml><?xml version="1.0" encoding="utf-8"?>
<p:tagLst xmlns:p="http://schemas.openxmlformats.org/presentationml/2006/main">
  <p:tag name="THINKCELLSHAPEDONOTDELETE" val="thinkcellActiveDocDoNotDelete"/>
</p:tagLst>
</file>

<file path=ppt/tags/tag171.xml><?xml version="1.0" encoding="utf-8"?>
<p:tagLst xmlns:p="http://schemas.openxmlformats.org/presentationml/2006/main">
  <p:tag name="THINKCELLSHAPEDONOTDELETE" val="plHhT9hYsCkyl5IJoaPn4iA"/>
</p:tagLst>
</file>

<file path=ppt/tags/tag172.xml><?xml version="1.0" encoding="utf-8"?>
<p:tagLst xmlns:p="http://schemas.openxmlformats.org/presentationml/2006/main">
  <p:tag name="THINKCELLSHAPEDONOTDELETE" val="pxFWexHF65UeAFD25T6GYYg"/>
</p:tagLst>
</file>

<file path=ppt/tags/tag173.xml><?xml version="1.0" encoding="utf-8"?>
<p:tagLst xmlns:p="http://schemas.openxmlformats.org/presentationml/2006/main">
  <p:tag name="THINKCELLSHAPEDONOTDELETE" val="thinkcellActiveDocDoNotDelete"/>
</p:tagLst>
</file>

<file path=ppt/tags/tag174.xml><?xml version="1.0" encoding="utf-8"?>
<p:tagLst xmlns:p="http://schemas.openxmlformats.org/presentationml/2006/main">
  <p:tag name="THINKCELLSHAPEDONOTDELETE" val="pOKo3lss1tU6A6NQ898ei6w"/>
</p:tagLst>
</file>

<file path=ppt/tags/tag175.xml><?xml version="1.0" encoding="utf-8"?>
<p:tagLst xmlns:p="http://schemas.openxmlformats.org/presentationml/2006/main">
  <p:tag name="THINKCELLSHAPEDONOTDELETE" val="p8fu1L4CBiEq9sVikAIAz4w"/>
</p:tagLst>
</file>

<file path=ppt/tags/tag176.xml><?xml version="1.0" encoding="utf-8"?>
<p:tagLst xmlns:p="http://schemas.openxmlformats.org/presentationml/2006/main">
  <p:tag name="THINKCELLSHAPEDONOTDELETE" val="pgzIdoDVj5ESCzIDRlTJCjg"/>
</p:tagLst>
</file>

<file path=ppt/tags/tag177.xml><?xml version="1.0" encoding="utf-8"?>
<p:tagLst xmlns:p="http://schemas.openxmlformats.org/presentationml/2006/main">
  <p:tag name="THINKCELLSHAPEDONOTDELETE" val="pu6Vcox_3mEeyQTwEXX.8PA"/>
</p:tagLst>
</file>

<file path=ppt/tags/tag178.xml><?xml version="1.0" encoding="utf-8"?>
<p:tagLst xmlns:p="http://schemas.openxmlformats.org/presentationml/2006/main">
  <p:tag name="THINKCELLSHAPEDONOTDELETE" val="p.pKAbFJlakOf2_2GFYmTcQ"/>
</p:tagLst>
</file>

<file path=ppt/tags/tag179.xml><?xml version="1.0" encoding="utf-8"?>
<p:tagLst xmlns:p="http://schemas.openxmlformats.org/presentationml/2006/main">
  <p:tag name="THINKCELLSHAPEDONOTDELETE" val="pbDXJWOXVpkaaXFU9Iij2Gw"/>
</p:tagLst>
</file>

<file path=ppt/tags/tag180.xml><?xml version="1.0" encoding="utf-8"?>
<p:tagLst xmlns:p="http://schemas.openxmlformats.org/presentationml/2006/main">
  <p:tag name="THINKCELLSHAPEDONOTDELETE" val="pJwtpAzSFSEyUz1EqjAGQkg"/>
</p:tagLst>
</file>

<file path=ppt/tags/tag181.xml><?xml version="1.0" encoding="utf-8"?>
<p:tagLst xmlns:p="http://schemas.openxmlformats.org/presentationml/2006/main">
  <p:tag name="THINKCELLSHAPEDONOTDELETE" val="pvkQQScNTc0O54aWrwSvuRA"/>
</p:tagLst>
</file>

<file path=ppt/tags/tag182.xml><?xml version="1.0" encoding="utf-8"?>
<p:tagLst xmlns:p="http://schemas.openxmlformats.org/presentationml/2006/main">
  <p:tag name="THINKCELLSHAPEDONOTDELETE" val="pAWLJeyMa6UetMvw1iuDGWg"/>
</p:tagLst>
</file>

<file path=ppt/tags/tag183.xml><?xml version="1.0" encoding="utf-8"?>
<p:tagLst xmlns:p="http://schemas.openxmlformats.org/presentationml/2006/main">
  <p:tag name="THINKCELLSHAPEDONOTDELETE" val="ppgHlKQhu8kq4JnUQtbedXg"/>
</p:tagLst>
</file>

<file path=ppt/tags/tag184.xml><?xml version="1.0" encoding="utf-8"?>
<p:tagLst xmlns:p="http://schemas.openxmlformats.org/presentationml/2006/main">
  <p:tag name="THINKCELLSHAPEDONOTDELETE" val="pMsLv7OWy_EypaGDbhUGBbw"/>
</p:tagLst>
</file>

<file path=ppt/tags/tag185.xml><?xml version="1.0" encoding="utf-8"?>
<p:tagLst xmlns:p="http://schemas.openxmlformats.org/presentationml/2006/main">
  <p:tag name="THINKCELLSHAPEDONOTDELETE" val="p.pXiFu2Mhk2IoSGcOPcHDA"/>
</p:tagLst>
</file>

<file path=ppt/tags/tag186.xml><?xml version="1.0" encoding="utf-8"?>
<p:tagLst xmlns:p="http://schemas.openxmlformats.org/presentationml/2006/main">
  <p:tag name="THINKCELLSHAPEDONOTDELETE" val="thinkcellActiveDocDoNotDelete"/>
</p:tagLst>
</file>

<file path=ppt/tags/tag187.xml><?xml version="1.0" encoding="utf-8"?>
<p:tagLst xmlns:p="http://schemas.openxmlformats.org/presentationml/2006/main">
  <p:tag name="THINKCELLSHAPEDONOTDELETE" val="pHPj4zt_m4kGM63ebmwnW_w"/>
</p:tagLst>
</file>

<file path=ppt/tags/tag188.xml><?xml version="1.0" encoding="utf-8"?>
<p:tagLst xmlns:p="http://schemas.openxmlformats.org/presentationml/2006/main">
  <p:tag name="THINKCELLSHAPEDONOTDELETE" val="pdcXHfgRmRkmj9FpGPnNwHg"/>
</p:tagLst>
</file>

<file path=ppt/tags/tag189.xml><?xml version="1.0" encoding="utf-8"?>
<p:tagLst xmlns:p="http://schemas.openxmlformats.org/presentationml/2006/main">
  <p:tag name="THINKCELLSHAPEDONOTDELETE" val="thinkcellActiveDocDoNotDelete"/>
</p:tagLst>
</file>

<file path=ppt/tags/tag190.xml><?xml version="1.0" encoding="utf-8"?>
<p:tagLst xmlns:p="http://schemas.openxmlformats.org/presentationml/2006/main">
  <p:tag name="THINKCELLSHAPEDONOTDELETE" val="pOKo3lss1tU6A6NQ898ei6w"/>
</p:tagLst>
</file>

<file path=ppt/tags/tag191.xml><?xml version="1.0" encoding="utf-8"?>
<p:tagLst xmlns:p="http://schemas.openxmlformats.org/presentationml/2006/main">
  <p:tag name="THINKCELLSHAPEDONOTDELETE" val="p8fu1L4CBiEq9sVikAIAz4w"/>
</p:tagLst>
</file>

<file path=ppt/tags/tag192.xml><?xml version="1.0" encoding="utf-8"?>
<p:tagLst xmlns:p="http://schemas.openxmlformats.org/presentationml/2006/main">
  <p:tag name="THINKCELLSHAPEDONOTDELETE" val="pgzIdoDVj5ESCzIDRlTJCjg"/>
</p:tagLst>
</file>

<file path=ppt/tags/tag193.xml><?xml version="1.0" encoding="utf-8"?>
<p:tagLst xmlns:p="http://schemas.openxmlformats.org/presentationml/2006/main">
  <p:tag name="THINKCELLSHAPEDONOTDELETE" val="pu6Vcox_3mEeyQTwEXX.8PA"/>
</p:tagLst>
</file>

<file path=ppt/tags/tag194.xml><?xml version="1.0" encoding="utf-8"?>
<p:tagLst xmlns:p="http://schemas.openxmlformats.org/presentationml/2006/main">
  <p:tag name="THINKCELLSHAPEDONOTDELETE" val="p.pKAbFJlakOf2_2GFYmTcQ"/>
</p:tagLst>
</file>

<file path=ppt/tags/tag195.xml><?xml version="1.0" encoding="utf-8"?>
<p:tagLst xmlns:p="http://schemas.openxmlformats.org/presentationml/2006/main">
  <p:tag name="THINKCELLSHAPEDONOTDELETE" val="pbDXJWOXVpkaaXFU9Iij2Gw"/>
</p:tagLst>
</file>

<file path=ppt/tags/tag196.xml><?xml version="1.0" encoding="utf-8"?>
<p:tagLst xmlns:p="http://schemas.openxmlformats.org/presentationml/2006/main">
  <p:tag name="THINKCELLSHAPEDONOTDELETE" val="pJwtpAzSFSEyUz1EqjAGQkg"/>
</p:tagLst>
</file>

<file path=ppt/tags/tag197.xml><?xml version="1.0" encoding="utf-8"?>
<p:tagLst xmlns:p="http://schemas.openxmlformats.org/presentationml/2006/main">
  <p:tag name="THINKCELLSHAPEDONOTDELETE" val="pvkQQScNTc0O54aWrwSvuRA"/>
</p:tagLst>
</file>

<file path=ppt/tags/tag198.xml><?xml version="1.0" encoding="utf-8"?>
<p:tagLst xmlns:p="http://schemas.openxmlformats.org/presentationml/2006/main">
  <p:tag name="THINKCELLSHAPEDONOTDELETE" val="pAWLJeyMa6UetMvw1iuDGWg"/>
</p:tagLst>
</file>

<file path=ppt/tags/tag199.xml><?xml version="1.0" encoding="utf-8"?>
<p:tagLst xmlns:p="http://schemas.openxmlformats.org/presentationml/2006/main">
  <p:tag name="THINKCELLSHAPEDONOTDELETE" val="ppgHlKQhu8kq4JnUQtbedXg"/>
</p:tagLst>
</file>

<file path=ppt/tags/tag200.xml><?xml version="1.0" encoding="utf-8"?>
<p:tagLst xmlns:p="http://schemas.openxmlformats.org/presentationml/2006/main">
  <p:tag name="THINKCELLSHAPEDONOTDELETE" val="pMsLv7OWy_EypaGDbhUGBbw"/>
</p:tagLst>
</file>

<file path=ppt/tags/tag201.xml><?xml version="1.0" encoding="utf-8"?>
<p:tagLst xmlns:p="http://schemas.openxmlformats.org/presentationml/2006/main">
  <p:tag name="THINKCELLSHAPEDONOTDELETE" val="p.pXiFu2Mhk2IoSGcOPcHDA"/>
</p:tagLst>
</file>

<file path=ppt/tags/tag202.xml><?xml version="1.0" encoding="utf-8"?>
<p:tagLst xmlns:p="http://schemas.openxmlformats.org/presentationml/2006/main">
  <p:tag name="THINKCELLSHAPEDONOTDELETE" val="thinkcellActiveDocDoNotDelete"/>
</p:tagLst>
</file>

<file path=ppt/tags/tag203.xml><?xml version="1.0" encoding="utf-8"?>
<p:tagLst xmlns:p="http://schemas.openxmlformats.org/presentationml/2006/main">
  <p:tag name="THINKCELLSHAPEDONOTDELETE" val="p67n9sCAU.U26S_PwZHMZuw"/>
</p:tagLst>
</file>

<file path=ppt/tags/tag204.xml><?xml version="1.0" encoding="utf-8"?>
<p:tagLst xmlns:p="http://schemas.openxmlformats.org/presentationml/2006/main">
  <p:tag name="THINKCELLSHAPEDONOTDELETE" val="pbj_FvyK90ESU2VF5dn.d5A"/>
</p:tagLst>
</file>

<file path=ppt/tags/tag205.xml><?xml version="1.0" encoding="utf-8"?>
<p:tagLst xmlns:p="http://schemas.openxmlformats.org/presentationml/2006/main">
  <p:tag name="THINKCELLSHAPEDONOTDELETE" val="thinkcellActiveDocDoNotDelete"/>
</p:tagLst>
</file>

<file path=ppt/tags/tag206.xml><?xml version="1.0" encoding="utf-8"?>
<p:tagLst xmlns:p="http://schemas.openxmlformats.org/presentationml/2006/main">
  <p:tag name="THINKCELLSHAPEDONOTDELETE" val="pOKo3lss1tU6A6NQ898ei6w"/>
</p:tagLst>
</file>

<file path=ppt/tags/tag207.xml><?xml version="1.0" encoding="utf-8"?>
<p:tagLst xmlns:p="http://schemas.openxmlformats.org/presentationml/2006/main">
  <p:tag name="THINKCELLSHAPEDONOTDELETE" val="p8fu1L4CBiEq9sVikAIAz4w"/>
</p:tagLst>
</file>

<file path=ppt/tags/tag208.xml><?xml version="1.0" encoding="utf-8"?>
<p:tagLst xmlns:p="http://schemas.openxmlformats.org/presentationml/2006/main">
  <p:tag name="THINKCELLSHAPEDONOTDELETE" val="pgzIdoDVj5ESCzIDRlTJCjg"/>
</p:tagLst>
</file>

<file path=ppt/tags/tag209.xml><?xml version="1.0" encoding="utf-8"?>
<p:tagLst xmlns:p="http://schemas.openxmlformats.org/presentationml/2006/main">
  <p:tag name="THINKCELLSHAPEDONOTDELETE" val="pu6Vcox_3mEeyQTwEXX.8PA"/>
</p:tagLst>
</file>

<file path=ppt/tags/tag210.xml><?xml version="1.0" encoding="utf-8"?>
<p:tagLst xmlns:p="http://schemas.openxmlformats.org/presentationml/2006/main">
  <p:tag name="THINKCELLSHAPEDONOTDELETE" val="p.pKAbFJlakOf2_2GFYmTcQ"/>
</p:tagLst>
</file>

<file path=ppt/tags/tag211.xml><?xml version="1.0" encoding="utf-8"?>
<p:tagLst xmlns:p="http://schemas.openxmlformats.org/presentationml/2006/main">
  <p:tag name="THINKCELLSHAPEDONOTDELETE" val="pbDXJWOXVpkaaXFU9Iij2Gw"/>
</p:tagLst>
</file>

<file path=ppt/tags/tag212.xml><?xml version="1.0" encoding="utf-8"?>
<p:tagLst xmlns:p="http://schemas.openxmlformats.org/presentationml/2006/main">
  <p:tag name="THINKCELLSHAPEDONOTDELETE" val="pJwtpAzSFSEyUz1EqjAGQkg"/>
</p:tagLst>
</file>

<file path=ppt/tags/tag213.xml><?xml version="1.0" encoding="utf-8"?>
<p:tagLst xmlns:p="http://schemas.openxmlformats.org/presentationml/2006/main">
  <p:tag name="THINKCELLSHAPEDONOTDELETE" val="pvkQQScNTc0O54aWrwSvuRA"/>
</p:tagLst>
</file>

<file path=ppt/tags/tag214.xml><?xml version="1.0" encoding="utf-8"?>
<p:tagLst xmlns:p="http://schemas.openxmlformats.org/presentationml/2006/main">
  <p:tag name="THINKCELLSHAPEDONOTDELETE" val="pAWLJeyMa6UetMvw1iuDGWg"/>
</p:tagLst>
</file>

<file path=ppt/tags/tag215.xml><?xml version="1.0" encoding="utf-8"?>
<p:tagLst xmlns:p="http://schemas.openxmlformats.org/presentationml/2006/main">
  <p:tag name="THINKCELLSHAPEDONOTDELETE" val="ppgHlKQhu8kq4JnUQtbedXg"/>
</p:tagLst>
</file>

<file path=ppt/tags/tag216.xml><?xml version="1.0" encoding="utf-8"?>
<p:tagLst xmlns:p="http://schemas.openxmlformats.org/presentationml/2006/main">
  <p:tag name="THINKCELLSHAPEDONOTDELETE" val="pMsLv7OWy_EypaGDbhUGBbw"/>
</p:tagLst>
</file>

<file path=ppt/tags/tag217.xml><?xml version="1.0" encoding="utf-8"?>
<p:tagLst xmlns:p="http://schemas.openxmlformats.org/presentationml/2006/main">
  <p:tag name="THINKCELLSHAPEDONOTDELETE" val="p.pXiFu2Mhk2IoSGcOPcHDA"/>
</p:tagLst>
</file>

<file path=ppt/tags/tag218.xml><?xml version="1.0" encoding="utf-8"?>
<p:tagLst xmlns:p="http://schemas.openxmlformats.org/presentationml/2006/main">
  <p:tag name="THINKCELLSHAPEDONOTDELETE" val="thinkcellActiveDocDoNotDelete"/>
</p:tagLst>
</file>

<file path=ppt/tags/tag219.xml><?xml version="1.0" encoding="utf-8"?>
<p:tagLst xmlns:p="http://schemas.openxmlformats.org/presentationml/2006/main">
  <p:tag name="THINKCELLSHAPEDONOTDELETE" val="pS3zyeD8E2kCimV4i3g4DLQ"/>
</p:tagLst>
</file>

<file path=ppt/tags/tag220.xml><?xml version="1.0" encoding="utf-8"?>
<p:tagLst xmlns:p="http://schemas.openxmlformats.org/presentationml/2006/main">
  <p:tag name="THINKCELLSHAPEDONOTDELETE" val="pC6x527A5ukOj2lfemHHQWQ"/>
</p:tagLst>
</file>

<file path=ppt/tags/tag221.xml><?xml version="1.0" encoding="utf-8"?>
<p:tagLst xmlns:p="http://schemas.openxmlformats.org/presentationml/2006/main">
  <p:tag name="THINKCELLSHAPEDONOTDELETE" val="thinkcellActiveDocDoNotDelete"/>
</p:tagLst>
</file>

<file path=ppt/tags/tag222.xml><?xml version="1.0" encoding="utf-8"?>
<p:tagLst xmlns:p="http://schemas.openxmlformats.org/presentationml/2006/main">
  <p:tag name="THINKCELLSHAPEDONOTDELETE" val="pOKo3lss1tU6A6NQ898ei6w"/>
</p:tagLst>
</file>

<file path=ppt/tags/tag223.xml><?xml version="1.0" encoding="utf-8"?>
<p:tagLst xmlns:p="http://schemas.openxmlformats.org/presentationml/2006/main">
  <p:tag name="THINKCELLSHAPEDONOTDELETE" val="p8fu1L4CBiEq9sVikAIAz4w"/>
</p:tagLst>
</file>

<file path=ppt/tags/tag224.xml><?xml version="1.0" encoding="utf-8"?>
<p:tagLst xmlns:p="http://schemas.openxmlformats.org/presentationml/2006/main">
  <p:tag name="THINKCELLSHAPEDONOTDELETE" val="pgzIdoDVj5ESCzIDRlTJCjg"/>
</p:tagLst>
</file>

<file path=ppt/tags/tag225.xml><?xml version="1.0" encoding="utf-8"?>
<p:tagLst xmlns:p="http://schemas.openxmlformats.org/presentationml/2006/main">
  <p:tag name="THINKCELLSHAPEDONOTDELETE" val="pu6Vcox_3mEeyQTwEXX.8PA"/>
</p:tagLst>
</file>

<file path=ppt/tags/tag226.xml><?xml version="1.0" encoding="utf-8"?>
<p:tagLst xmlns:p="http://schemas.openxmlformats.org/presentationml/2006/main">
  <p:tag name="THINKCELLSHAPEDONOTDELETE" val="p.pKAbFJlakOf2_2GFYmTcQ"/>
</p:tagLst>
</file>

<file path=ppt/tags/tag227.xml><?xml version="1.0" encoding="utf-8"?>
<p:tagLst xmlns:p="http://schemas.openxmlformats.org/presentationml/2006/main">
  <p:tag name="THINKCELLSHAPEDONOTDELETE" val="pbDXJWOXVpkaaXFU9Iij2Gw"/>
</p:tagLst>
</file>

<file path=ppt/tags/tag228.xml><?xml version="1.0" encoding="utf-8"?>
<p:tagLst xmlns:p="http://schemas.openxmlformats.org/presentationml/2006/main">
  <p:tag name="THINKCELLSHAPEDONOTDELETE" val="pJwtpAzSFSEyUz1EqjAGQkg"/>
</p:tagLst>
</file>

<file path=ppt/tags/tag229.xml><?xml version="1.0" encoding="utf-8"?>
<p:tagLst xmlns:p="http://schemas.openxmlformats.org/presentationml/2006/main">
  <p:tag name="THINKCELLSHAPEDONOTDELETE" val="pvkQQScNTc0O54aWrwSvuRA"/>
</p:tagLst>
</file>

<file path=ppt/tags/tag230.xml><?xml version="1.0" encoding="utf-8"?>
<p:tagLst xmlns:p="http://schemas.openxmlformats.org/presentationml/2006/main">
  <p:tag name="THINKCELLSHAPEDONOTDELETE" val="pAWLJeyMa6UetMvw1iuDGWg"/>
</p:tagLst>
</file>

<file path=ppt/tags/tag231.xml><?xml version="1.0" encoding="utf-8"?>
<p:tagLst xmlns:p="http://schemas.openxmlformats.org/presentationml/2006/main">
  <p:tag name="THINKCELLSHAPEDONOTDELETE" val="ppgHlKQhu8kq4JnUQtbedXg"/>
</p:tagLst>
</file>

<file path=ppt/tags/tag232.xml><?xml version="1.0" encoding="utf-8"?>
<p:tagLst xmlns:p="http://schemas.openxmlformats.org/presentationml/2006/main">
  <p:tag name="THINKCELLSHAPEDONOTDELETE" val="pMsLv7OWy_EypaGDbhUGBbw"/>
</p:tagLst>
</file>

<file path=ppt/tags/tag233.xml><?xml version="1.0" encoding="utf-8"?>
<p:tagLst xmlns:p="http://schemas.openxmlformats.org/presentationml/2006/main">
  <p:tag name="THINKCELLSHAPEDONOTDELETE" val="p.pXiFu2Mhk2IoSGcOPcHDA"/>
</p:tagLst>
</file>

<file path=ppt/tags/tag234.xml><?xml version="1.0" encoding="utf-8"?>
<p:tagLst xmlns:p="http://schemas.openxmlformats.org/presentationml/2006/main">
  <p:tag name="THINKCELLSHAPEDONOTDELETE" val="thinkcellActiveDocDoNotDelete"/>
</p:tagLst>
</file>

<file path=ppt/tags/tag235.xml><?xml version="1.0" encoding="utf-8"?>
<p:tagLst xmlns:p="http://schemas.openxmlformats.org/presentationml/2006/main">
  <p:tag name="THINKCELLSHAPEDONOTDELETE" val="p9zik189TX0CHeLNCvqdpGg"/>
</p:tagLst>
</file>

<file path=ppt/tags/tag236.xml><?xml version="1.0" encoding="utf-8"?>
<p:tagLst xmlns:p="http://schemas.openxmlformats.org/presentationml/2006/main">
  <p:tag name="THINKCELLSHAPEDONOTDELETE" val="p2_u9O3Wv3kCG6.P_qjA2Sg"/>
</p:tagLst>
</file>

<file path=ppt/tags/tag237.xml><?xml version="1.0" encoding="utf-8"?>
<p:tagLst xmlns:p="http://schemas.openxmlformats.org/presentationml/2006/main">
  <p:tag name="THINKCELLSHAPEDONOTDELETE" val="thinkcellActiveDocDoNotDelete"/>
</p:tagLst>
</file>

<file path=ppt/tags/tag238.xml><?xml version="1.0" encoding="utf-8"?>
<p:tagLst xmlns:p="http://schemas.openxmlformats.org/presentationml/2006/main">
  <p:tag name="THINKCELLSHAPEDONOTDELETE" val="pOKo3lss1tU6A6NQ898ei6w"/>
</p:tagLst>
</file>

<file path=ppt/tags/tag239.xml><?xml version="1.0" encoding="utf-8"?>
<p:tagLst xmlns:p="http://schemas.openxmlformats.org/presentationml/2006/main">
  <p:tag name="THINKCELLSHAPEDONOTDELETE" val="p8fu1L4CBiEq9sVikAIAz4w"/>
</p:tagLst>
</file>

<file path=ppt/tags/tag240.xml><?xml version="1.0" encoding="utf-8"?>
<p:tagLst xmlns:p="http://schemas.openxmlformats.org/presentationml/2006/main">
  <p:tag name="THINKCELLSHAPEDONOTDELETE" val="pgzIdoDVj5ESCzIDRlTJCjg"/>
</p:tagLst>
</file>

<file path=ppt/tags/tag241.xml><?xml version="1.0" encoding="utf-8"?>
<p:tagLst xmlns:p="http://schemas.openxmlformats.org/presentationml/2006/main">
  <p:tag name="THINKCELLSHAPEDONOTDELETE" val="pu6Vcox_3mEeyQTwEXX.8PA"/>
</p:tagLst>
</file>

<file path=ppt/tags/tag242.xml><?xml version="1.0" encoding="utf-8"?>
<p:tagLst xmlns:p="http://schemas.openxmlformats.org/presentationml/2006/main">
  <p:tag name="THINKCELLSHAPEDONOTDELETE" val="p.pKAbFJlakOf2_2GFYmTcQ"/>
</p:tagLst>
</file>

<file path=ppt/tags/tag243.xml><?xml version="1.0" encoding="utf-8"?>
<p:tagLst xmlns:p="http://schemas.openxmlformats.org/presentationml/2006/main">
  <p:tag name="THINKCELLSHAPEDONOTDELETE" val="pbDXJWOXVpkaaXFU9Iij2Gw"/>
</p:tagLst>
</file>

<file path=ppt/tags/tag244.xml><?xml version="1.0" encoding="utf-8"?>
<p:tagLst xmlns:p="http://schemas.openxmlformats.org/presentationml/2006/main">
  <p:tag name="THINKCELLSHAPEDONOTDELETE" val="pJwtpAzSFSEyUz1EqjAGQkg"/>
</p:tagLst>
</file>

<file path=ppt/tags/tag245.xml><?xml version="1.0" encoding="utf-8"?>
<p:tagLst xmlns:p="http://schemas.openxmlformats.org/presentationml/2006/main">
  <p:tag name="THINKCELLSHAPEDONOTDELETE" val="pvkQQScNTc0O54aWrwSvuRA"/>
</p:tagLst>
</file>

<file path=ppt/tags/tag246.xml><?xml version="1.0" encoding="utf-8"?>
<p:tagLst xmlns:p="http://schemas.openxmlformats.org/presentationml/2006/main">
  <p:tag name="THINKCELLSHAPEDONOTDELETE" val="pAWLJeyMa6UetMvw1iuDGWg"/>
</p:tagLst>
</file>

<file path=ppt/tags/tag247.xml><?xml version="1.0" encoding="utf-8"?>
<p:tagLst xmlns:p="http://schemas.openxmlformats.org/presentationml/2006/main">
  <p:tag name="THINKCELLSHAPEDONOTDELETE" val="ppgHlKQhu8kq4JnUQtbedXg"/>
</p:tagLst>
</file>

<file path=ppt/tags/tag248.xml><?xml version="1.0" encoding="utf-8"?>
<p:tagLst xmlns:p="http://schemas.openxmlformats.org/presentationml/2006/main">
  <p:tag name="THINKCELLSHAPEDONOTDELETE" val="pMsLv7OWy_EypaGDbhUGBbw"/>
</p:tagLst>
</file>

<file path=ppt/tags/tag249.xml><?xml version="1.0" encoding="utf-8"?>
<p:tagLst xmlns:p="http://schemas.openxmlformats.org/presentationml/2006/main">
  <p:tag name="THINKCELLSHAPEDONOTDELETE" val="p.pXiFu2Mhk2IoSGcOPcHDA"/>
</p:tagLst>
</file>

<file path=ppt/tags/tag250.xml><?xml version="1.0" encoding="utf-8"?>
<p:tagLst xmlns:p="http://schemas.openxmlformats.org/presentationml/2006/main">
  <p:tag name="THINKCELLSHAPEDONOTDELETE" val="thinkcellActiveDocDoNotDelete"/>
</p:tagLst>
</file>

<file path=ppt/tags/tag251.xml><?xml version="1.0" encoding="utf-8"?>
<p:tagLst xmlns:p="http://schemas.openxmlformats.org/presentationml/2006/main">
  <p:tag name="THINKCELLSHAPEDONOTDELETE" val="p6mQ1n3P87Eu8ClM.NXvTzg"/>
</p:tagLst>
</file>

<file path=ppt/tags/tag252.xml><?xml version="1.0" encoding="utf-8"?>
<p:tagLst xmlns:p="http://schemas.openxmlformats.org/presentationml/2006/main">
  <p:tag name="THINKCELLSHAPEDONOTDELETE" val="pJg3rT7zzkUS_yH.9hadBTg"/>
</p:tagLst>
</file>

<file path=ppt/tags/tag253.xml><?xml version="1.0" encoding="utf-8"?>
<p:tagLst xmlns:p="http://schemas.openxmlformats.org/presentationml/2006/main">
  <p:tag name="THINKCELLSHAPEDONOTDELETE" val="thinkcellActiveDocDoNotDelete"/>
</p:tagLst>
</file>

<file path=ppt/tags/tag254.xml><?xml version="1.0" encoding="utf-8"?>
<p:tagLst xmlns:p="http://schemas.openxmlformats.org/presentationml/2006/main">
  <p:tag name="THINKCELLSHAPEDONOTDELETE" val="pOKo3lss1tU6A6NQ898ei6w"/>
</p:tagLst>
</file>

<file path=ppt/tags/tag255.xml><?xml version="1.0" encoding="utf-8"?>
<p:tagLst xmlns:p="http://schemas.openxmlformats.org/presentationml/2006/main">
  <p:tag name="THINKCELLSHAPEDONOTDELETE" val="p8fu1L4CBiEq9sVikAIAz4w"/>
</p:tagLst>
</file>

<file path=ppt/tags/tag256.xml><?xml version="1.0" encoding="utf-8"?>
<p:tagLst xmlns:p="http://schemas.openxmlformats.org/presentationml/2006/main">
  <p:tag name="THINKCELLSHAPEDONOTDELETE" val="pgzIdoDVj5ESCzIDRlTJCjg"/>
</p:tagLst>
</file>

<file path=ppt/tags/tag257.xml><?xml version="1.0" encoding="utf-8"?>
<p:tagLst xmlns:p="http://schemas.openxmlformats.org/presentationml/2006/main">
  <p:tag name="THINKCELLSHAPEDONOTDELETE" val="pu6Vcox_3mEeyQTwEXX.8PA"/>
</p:tagLst>
</file>

<file path=ppt/tags/tag258.xml><?xml version="1.0" encoding="utf-8"?>
<p:tagLst xmlns:p="http://schemas.openxmlformats.org/presentationml/2006/main">
  <p:tag name="THINKCELLSHAPEDONOTDELETE" val="p.pKAbFJlakOf2_2GFYmTcQ"/>
</p:tagLst>
</file>

<file path=ppt/tags/tag259.xml><?xml version="1.0" encoding="utf-8"?>
<p:tagLst xmlns:p="http://schemas.openxmlformats.org/presentationml/2006/main">
  <p:tag name="THINKCELLSHAPEDONOTDELETE" val="pbDXJWOXVpkaaXFU9Iij2Gw"/>
</p:tagLst>
</file>

<file path=ppt/tags/tag260.xml><?xml version="1.0" encoding="utf-8"?>
<p:tagLst xmlns:p="http://schemas.openxmlformats.org/presentationml/2006/main">
  <p:tag name="THINKCELLSHAPEDONOTDELETE" val="pJwtpAzSFSEyUz1EqjAGQkg"/>
</p:tagLst>
</file>

<file path=ppt/tags/tag261.xml><?xml version="1.0" encoding="utf-8"?>
<p:tagLst xmlns:p="http://schemas.openxmlformats.org/presentationml/2006/main">
  <p:tag name="THINKCELLSHAPEDONOTDELETE" val="pvkQQScNTc0O54aWrwSvuRA"/>
</p:tagLst>
</file>

<file path=ppt/tags/tag262.xml><?xml version="1.0" encoding="utf-8"?>
<p:tagLst xmlns:p="http://schemas.openxmlformats.org/presentationml/2006/main">
  <p:tag name="THINKCELLSHAPEDONOTDELETE" val="pAWLJeyMa6UetMvw1iuDGWg"/>
</p:tagLst>
</file>

<file path=ppt/tags/tag263.xml><?xml version="1.0" encoding="utf-8"?>
<p:tagLst xmlns:p="http://schemas.openxmlformats.org/presentationml/2006/main">
  <p:tag name="THINKCELLSHAPEDONOTDELETE" val="ppgHlKQhu8kq4JnUQtbedXg"/>
</p:tagLst>
</file>

<file path=ppt/tags/tag264.xml><?xml version="1.0" encoding="utf-8"?>
<p:tagLst xmlns:p="http://schemas.openxmlformats.org/presentationml/2006/main">
  <p:tag name="THINKCELLSHAPEDONOTDELETE" val="pMsLv7OWy_EypaGDbhUGBbw"/>
</p:tagLst>
</file>

<file path=ppt/tags/tag265.xml><?xml version="1.0" encoding="utf-8"?>
<p:tagLst xmlns:p="http://schemas.openxmlformats.org/presentationml/2006/main">
  <p:tag name="THINKCELLSHAPEDONOTDELETE" val="p.pXiFu2Mhk2IoSGcOPcHDA"/>
</p:tagLst>
</file>

<file path=ppt/tags/tag266.xml><?xml version="1.0" encoding="utf-8"?>
<p:tagLst xmlns:p="http://schemas.openxmlformats.org/presentationml/2006/main">
  <p:tag name="THINKCELLSHAPEDONOTDELETE" val="thinkcellActiveDocDoNotDelete"/>
</p:tagLst>
</file>

<file path=ppt/tags/tag267.xml><?xml version="1.0" encoding="utf-8"?>
<p:tagLst xmlns:p="http://schemas.openxmlformats.org/presentationml/2006/main">
  <p:tag name="THINKCELLSHAPEDONOTDELETE" val="pXDXi39HAj0WsYJCH7PaZPg"/>
</p:tagLst>
</file>

<file path=ppt/tags/tag268.xml><?xml version="1.0" encoding="utf-8"?>
<p:tagLst xmlns:p="http://schemas.openxmlformats.org/presentationml/2006/main">
  <p:tag name="THINKCELLSHAPEDONOTDELETE" val="pOmMRqHzq8keKKlT7wwwwJQ"/>
</p:tagLst>
</file>

<file path=ppt/tags/tag269.xml><?xml version="1.0" encoding="utf-8"?>
<p:tagLst xmlns:p="http://schemas.openxmlformats.org/presentationml/2006/main">
  <p:tag name="THINKCELLSHAPEDONOTDELETE" val="thinkcellActiveDocDoNotDelete"/>
</p:tagLst>
</file>

<file path=ppt/tags/tag270.xml><?xml version="1.0" encoding="utf-8"?>
<p:tagLst xmlns:p="http://schemas.openxmlformats.org/presentationml/2006/main">
  <p:tag name="THINKCELLSHAPEDONOTDELETE" val="pOKo3lss1tU6A6NQ898ei6w"/>
</p:tagLst>
</file>

<file path=ppt/tags/tag271.xml><?xml version="1.0" encoding="utf-8"?>
<p:tagLst xmlns:p="http://schemas.openxmlformats.org/presentationml/2006/main">
  <p:tag name="THINKCELLSHAPEDONOTDELETE" val="p8fu1L4CBiEq9sVikAIAz4w"/>
</p:tagLst>
</file>

<file path=ppt/tags/tag272.xml><?xml version="1.0" encoding="utf-8"?>
<p:tagLst xmlns:p="http://schemas.openxmlformats.org/presentationml/2006/main">
  <p:tag name="THINKCELLSHAPEDONOTDELETE" val="pgzIdoDVj5ESCzIDRlTJCjg"/>
</p:tagLst>
</file>

<file path=ppt/tags/tag273.xml><?xml version="1.0" encoding="utf-8"?>
<p:tagLst xmlns:p="http://schemas.openxmlformats.org/presentationml/2006/main">
  <p:tag name="THINKCELLSHAPEDONOTDELETE" val="pu6Vcox_3mEeyQTwEXX.8PA"/>
</p:tagLst>
</file>

<file path=ppt/tags/tag274.xml><?xml version="1.0" encoding="utf-8"?>
<p:tagLst xmlns:p="http://schemas.openxmlformats.org/presentationml/2006/main">
  <p:tag name="THINKCELLSHAPEDONOTDELETE" val="p.pKAbFJlakOf2_2GFYmTcQ"/>
</p:tagLst>
</file>

<file path=ppt/tags/tag275.xml><?xml version="1.0" encoding="utf-8"?>
<p:tagLst xmlns:p="http://schemas.openxmlformats.org/presentationml/2006/main">
  <p:tag name="THINKCELLSHAPEDONOTDELETE" val="pbDXJWOXVpkaaXFU9Iij2Gw"/>
</p:tagLst>
</file>

<file path=ppt/tags/tag276.xml><?xml version="1.0" encoding="utf-8"?>
<p:tagLst xmlns:p="http://schemas.openxmlformats.org/presentationml/2006/main">
  <p:tag name="THINKCELLSHAPEDONOTDELETE" val="pJwtpAzSFSEyUz1EqjAGQkg"/>
</p:tagLst>
</file>

<file path=ppt/tags/tag277.xml><?xml version="1.0" encoding="utf-8"?>
<p:tagLst xmlns:p="http://schemas.openxmlformats.org/presentationml/2006/main">
  <p:tag name="THINKCELLSHAPEDONOTDELETE" val="pvkQQScNTc0O54aWrwSvuRA"/>
</p:tagLst>
</file>

<file path=ppt/tags/tag278.xml><?xml version="1.0" encoding="utf-8"?>
<p:tagLst xmlns:p="http://schemas.openxmlformats.org/presentationml/2006/main">
  <p:tag name="THINKCELLSHAPEDONOTDELETE" val="pAWLJeyMa6UetMvw1iuDGWg"/>
</p:tagLst>
</file>

<file path=ppt/tags/tag279.xml><?xml version="1.0" encoding="utf-8"?>
<p:tagLst xmlns:p="http://schemas.openxmlformats.org/presentationml/2006/main">
  <p:tag name="THINKCELLSHAPEDONOTDELETE" val="ppgHlKQhu8kq4JnUQtbedXg"/>
</p:tagLst>
</file>

<file path=ppt/tags/tag280.xml><?xml version="1.0" encoding="utf-8"?>
<p:tagLst xmlns:p="http://schemas.openxmlformats.org/presentationml/2006/main">
  <p:tag name="THINKCELLSHAPEDONOTDELETE" val="pMsLv7OWy_EypaGDbhUGBbw"/>
</p:tagLst>
</file>

<file path=ppt/tags/tag281.xml><?xml version="1.0" encoding="utf-8"?>
<p:tagLst xmlns:p="http://schemas.openxmlformats.org/presentationml/2006/main">
  <p:tag name="THINKCELLSHAPEDONOTDELETE" val="p.pXiFu2Mhk2IoSGcOPcHDA"/>
</p:tagLst>
</file>

<file path=ppt/tags/tag282.xml><?xml version="1.0" encoding="utf-8"?>
<p:tagLst xmlns:p="http://schemas.openxmlformats.org/presentationml/2006/main">
  <p:tag name="THINKCELLSHAPEDONOTDELETE" val="thinkcellActiveDocDoNotDelete"/>
</p:tagLst>
</file>

<file path=ppt/tags/tag283.xml><?xml version="1.0" encoding="utf-8"?>
<p:tagLst xmlns:p="http://schemas.openxmlformats.org/presentationml/2006/main">
  <p:tag name="THINKCELLSHAPEDONOTDELETE" val="phVDlZ3YlbUO7PwMX._r_QA"/>
</p:tagLst>
</file>

<file path=ppt/tags/tag284.xml><?xml version="1.0" encoding="utf-8"?>
<p:tagLst xmlns:p="http://schemas.openxmlformats.org/presentationml/2006/main">
  <p:tag name="THINKCELLSHAPEDONOTDELETE" val="pvf.RzOwzUkqk3AOcFKtXmg"/>
</p:tagLst>
</file>

<file path=ppt/tags/tag285.xml><?xml version="1.0" encoding="utf-8"?>
<p:tagLst xmlns:p="http://schemas.openxmlformats.org/presentationml/2006/main">
  <p:tag name="THINKCELLSHAPEDONOTDELETE" val="thinkcellActiveDocDoNotDelete"/>
</p:tagLst>
</file>

<file path=ppt/tags/tag286.xml><?xml version="1.0" encoding="utf-8"?>
<p:tagLst xmlns:p="http://schemas.openxmlformats.org/presentationml/2006/main">
  <p:tag name="THINKCELLSHAPEDONOTDELETE" val="pOKo3lss1tU6A6NQ898ei6w"/>
</p:tagLst>
</file>

<file path=ppt/tags/tag287.xml><?xml version="1.0" encoding="utf-8"?>
<p:tagLst xmlns:p="http://schemas.openxmlformats.org/presentationml/2006/main">
  <p:tag name="THINKCELLSHAPEDONOTDELETE" val="p8fu1L4CBiEq9sVikAIAz4w"/>
</p:tagLst>
</file>

<file path=ppt/tags/tag288.xml><?xml version="1.0" encoding="utf-8"?>
<p:tagLst xmlns:p="http://schemas.openxmlformats.org/presentationml/2006/main">
  <p:tag name="THINKCELLSHAPEDONOTDELETE" val="pgzIdoDVj5ESCzIDRlTJCjg"/>
</p:tagLst>
</file>

<file path=ppt/tags/tag289.xml><?xml version="1.0" encoding="utf-8"?>
<p:tagLst xmlns:p="http://schemas.openxmlformats.org/presentationml/2006/main">
  <p:tag name="THINKCELLSHAPEDONOTDELETE" val="pu6Vcox_3mEeyQTwEXX.8PA"/>
</p:tagLst>
</file>

<file path=ppt/tags/tag290.xml><?xml version="1.0" encoding="utf-8"?>
<p:tagLst xmlns:p="http://schemas.openxmlformats.org/presentationml/2006/main">
  <p:tag name="THINKCELLSHAPEDONOTDELETE" val="p.pKAbFJlakOf2_2GFYmTcQ"/>
</p:tagLst>
</file>

<file path=ppt/tags/tag291.xml><?xml version="1.0" encoding="utf-8"?>
<p:tagLst xmlns:p="http://schemas.openxmlformats.org/presentationml/2006/main">
  <p:tag name="THINKCELLSHAPEDONOTDELETE" val="pbDXJWOXVpkaaXFU9Iij2Gw"/>
</p:tagLst>
</file>

<file path=ppt/tags/tag292.xml><?xml version="1.0" encoding="utf-8"?>
<p:tagLst xmlns:p="http://schemas.openxmlformats.org/presentationml/2006/main">
  <p:tag name="THINKCELLSHAPEDONOTDELETE" val="pJwtpAzSFSEyUz1EqjAGQkg"/>
</p:tagLst>
</file>

<file path=ppt/tags/tag293.xml><?xml version="1.0" encoding="utf-8"?>
<p:tagLst xmlns:p="http://schemas.openxmlformats.org/presentationml/2006/main">
  <p:tag name="THINKCELLSHAPEDONOTDELETE" val="pvkQQScNTc0O54aWrwSvuRA"/>
</p:tagLst>
</file>

<file path=ppt/tags/tag294.xml><?xml version="1.0" encoding="utf-8"?>
<p:tagLst xmlns:p="http://schemas.openxmlformats.org/presentationml/2006/main">
  <p:tag name="THINKCELLSHAPEDONOTDELETE" val="pAWLJeyMa6UetMvw1iuDGWg"/>
</p:tagLst>
</file>

<file path=ppt/tags/tag295.xml><?xml version="1.0" encoding="utf-8"?>
<p:tagLst xmlns:p="http://schemas.openxmlformats.org/presentationml/2006/main">
  <p:tag name="THINKCELLSHAPEDONOTDELETE" val="ppgHlKQhu8kq4JnUQtbedXg"/>
</p:tagLst>
</file>

<file path=ppt/tags/tag296.xml><?xml version="1.0" encoding="utf-8"?>
<p:tagLst xmlns:p="http://schemas.openxmlformats.org/presentationml/2006/main">
  <p:tag name="THINKCELLSHAPEDONOTDELETE" val="pMsLv7OWy_EypaGDbhUGBbw"/>
</p:tagLst>
</file>

<file path=ppt/tags/tag297.xml><?xml version="1.0" encoding="utf-8"?>
<p:tagLst xmlns:p="http://schemas.openxmlformats.org/presentationml/2006/main">
  <p:tag name="THINKCELLSHAPEDONOTDELETE" val="p.pXiFu2Mhk2IoSGcOPcHDA"/>
</p:tagLst>
</file>

<file path=ppt/tags/tag298.xml><?xml version="1.0" encoding="utf-8"?>
<p:tagLst xmlns:p="http://schemas.openxmlformats.org/presentationml/2006/main">
  <p:tag name="THINKCELLSHAPEDONOTDELETE" val="thinkcellActiveDocDoNotDelete"/>
</p:tagLst>
</file>

<file path=ppt/tags/tag299.xml><?xml version="1.0" encoding="utf-8"?>
<p:tagLst xmlns:p="http://schemas.openxmlformats.org/presentationml/2006/main">
  <p:tag name="THINKCELLSHAPEDONOTDELETE" val="pyJama.dCQkOkpRtyxo9LRA"/>
</p:tagLst>
</file>

<file path=ppt/tags/tag300.xml><?xml version="1.0" encoding="utf-8"?>
<p:tagLst xmlns:p="http://schemas.openxmlformats.org/presentationml/2006/main">
  <p:tag name="THINKCELLSHAPEDONOTDELETE" val="p51F0OKf5rUOgvJweJNSiZw"/>
</p:tagLst>
</file>

<file path=ppt/tags/tag301.xml><?xml version="1.0" encoding="utf-8"?>
<p:tagLst xmlns:p="http://schemas.openxmlformats.org/presentationml/2006/main">
  <p:tag name="THINKCELLSHAPEDONOTDELETE" val="thinkcellActiveDocDoNotDelete"/>
</p:tagLst>
</file>

<file path=ppt/tags/tag302.xml><?xml version="1.0" encoding="utf-8"?>
<p:tagLst xmlns:p="http://schemas.openxmlformats.org/presentationml/2006/main">
  <p:tag name="THINKCELLSHAPEDONOTDELETE" val="pOKo3lss1tU6A6NQ898ei6w"/>
</p:tagLst>
</file>

<file path=ppt/tags/tag303.xml><?xml version="1.0" encoding="utf-8"?>
<p:tagLst xmlns:p="http://schemas.openxmlformats.org/presentationml/2006/main">
  <p:tag name="THINKCELLSHAPEDONOTDELETE" val="p8fu1L4CBiEq9sVikAIAz4w"/>
</p:tagLst>
</file>

<file path=ppt/tags/tag304.xml><?xml version="1.0" encoding="utf-8"?>
<p:tagLst xmlns:p="http://schemas.openxmlformats.org/presentationml/2006/main">
  <p:tag name="THINKCELLSHAPEDONOTDELETE" val="pgzIdoDVj5ESCzIDRlTJCjg"/>
</p:tagLst>
</file>

<file path=ppt/tags/tag305.xml><?xml version="1.0" encoding="utf-8"?>
<p:tagLst xmlns:p="http://schemas.openxmlformats.org/presentationml/2006/main">
  <p:tag name="THINKCELLSHAPEDONOTDELETE" val="pu6Vcox_3mEeyQTwEXX.8PA"/>
</p:tagLst>
</file>

<file path=ppt/tags/tag306.xml><?xml version="1.0" encoding="utf-8"?>
<p:tagLst xmlns:p="http://schemas.openxmlformats.org/presentationml/2006/main">
  <p:tag name="THINKCELLSHAPEDONOTDELETE" val="p.pKAbFJlakOf2_2GFYmTcQ"/>
</p:tagLst>
</file>

<file path=ppt/tags/tag307.xml><?xml version="1.0" encoding="utf-8"?>
<p:tagLst xmlns:p="http://schemas.openxmlformats.org/presentationml/2006/main">
  <p:tag name="THINKCELLSHAPEDONOTDELETE" val="pbDXJWOXVpkaaXFU9Iij2Gw"/>
</p:tagLst>
</file>

<file path=ppt/tags/tag308.xml><?xml version="1.0" encoding="utf-8"?>
<p:tagLst xmlns:p="http://schemas.openxmlformats.org/presentationml/2006/main">
  <p:tag name="THINKCELLSHAPEDONOTDELETE" val="pJwtpAzSFSEyUz1EqjAGQkg"/>
</p:tagLst>
</file>

<file path=ppt/tags/tag309.xml><?xml version="1.0" encoding="utf-8"?>
<p:tagLst xmlns:p="http://schemas.openxmlformats.org/presentationml/2006/main">
  <p:tag name="THINKCELLSHAPEDONOTDELETE" val="pvkQQScNTc0O54aWrwSvuRA"/>
</p:tagLst>
</file>

<file path=ppt/tags/tag310.xml><?xml version="1.0" encoding="utf-8"?>
<p:tagLst xmlns:p="http://schemas.openxmlformats.org/presentationml/2006/main">
  <p:tag name="THINKCELLSHAPEDONOTDELETE" val="pAWLJeyMa6UetMvw1iuDGWg"/>
</p:tagLst>
</file>

<file path=ppt/tags/tag311.xml><?xml version="1.0" encoding="utf-8"?>
<p:tagLst xmlns:p="http://schemas.openxmlformats.org/presentationml/2006/main">
  <p:tag name="THINKCELLSHAPEDONOTDELETE" val="ppgHlKQhu8kq4JnUQtbedXg"/>
</p:tagLst>
</file>

<file path=ppt/tags/tag312.xml><?xml version="1.0" encoding="utf-8"?>
<p:tagLst xmlns:p="http://schemas.openxmlformats.org/presentationml/2006/main">
  <p:tag name="THINKCELLSHAPEDONOTDELETE" val="pMsLv7OWy_EypaGDbhUGBbw"/>
</p:tagLst>
</file>

<file path=ppt/tags/tag313.xml><?xml version="1.0" encoding="utf-8"?>
<p:tagLst xmlns:p="http://schemas.openxmlformats.org/presentationml/2006/main">
  <p:tag name="THINKCELLSHAPEDONOTDELETE" val="p.pXiFu2Mhk2IoSGcOPcHDA"/>
</p:tagLst>
</file>

<file path=ppt/tags/tag314.xml><?xml version="1.0" encoding="utf-8"?>
<p:tagLst xmlns:p="http://schemas.openxmlformats.org/presentationml/2006/main">
  <p:tag name="THINKCELLSHAPEDONOTDELETE" val="thinkcellActiveDocDoNotDelete"/>
</p:tagLst>
</file>

<file path=ppt/tags/tag315.xml><?xml version="1.0" encoding="utf-8"?>
<p:tagLst xmlns:p="http://schemas.openxmlformats.org/presentationml/2006/main">
  <p:tag name="THINKCELLSHAPEDONOTDELETE" val="pDdNiKkSTpE2pp.tCw3Ex3w"/>
</p:tagLst>
</file>

<file path=ppt/tags/tag316.xml><?xml version="1.0" encoding="utf-8"?>
<p:tagLst xmlns:p="http://schemas.openxmlformats.org/presentationml/2006/main">
  <p:tag name="THINKCELLSHAPEDONOTDELETE" val="pQPEoPiTcxEiw65_VX9J.OA"/>
</p:tagLst>
</file>

<file path=ppt/tags/tag317.xml><?xml version="1.0" encoding="utf-8"?>
<p:tagLst xmlns:p="http://schemas.openxmlformats.org/presentationml/2006/main">
  <p:tag name="THINKCELLSHAPEDONOTDELETE" val="thinkcellActiveDocDoNotDelete"/>
</p:tagLst>
</file>

<file path=ppt/tags/tag318.xml><?xml version="1.0" encoding="utf-8"?>
<p:tagLst xmlns:p="http://schemas.openxmlformats.org/presentationml/2006/main">
  <p:tag name="THINKCELLSHAPEDONOTDELETE" val="pOKo3lss1tU6A6NQ898ei6w"/>
</p:tagLst>
</file>

<file path=ppt/tags/tag319.xml><?xml version="1.0" encoding="utf-8"?>
<p:tagLst xmlns:p="http://schemas.openxmlformats.org/presentationml/2006/main">
  <p:tag name="THINKCELLSHAPEDONOTDELETE" val="p8fu1L4CBiEq9sVikAIAz4w"/>
</p:tagLst>
</file>

<file path=ppt/tags/tag320.xml><?xml version="1.0" encoding="utf-8"?>
<p:tagLst xmlns:p="http://schemas.openxmlformats.org/presentationml/2006/main">
  <p:tag name="THINKCELLSHAPEDONOTDELETE" val="pgzIdoDVj5ESCzIDRlTJCjg"/>
</p:tagLst>
</file>

<file path=ppt/tags/tag321.xml><?xml version="1.0" encoding="utf-8"?>
<p:tagLst xmlns:p="http://schemas.openxmlformats.org/presentationml/2006/main">
  <p:tag name="THINKCELLSHAPEDONOTDELETE" val="pu6Vcox_3mEeyQTwEXX.8PA"/>
</p:tagLst>
</file>

<file path=ppt/tags/tag322.xml><?xml version="1.0" encoding="utf-8"?>
<p:tagLst xmlns:p="http://schemas.openxmlformats.org/presentationml/2006/main">
  <p:tag name="THINKCELLSHAPEDONOTDELETE" val="p.pKAbFJlakOf2_2GFYmTcQ"/>
</p:tagLst>
</file>

<file path=ppt/tags/tag323.xml><?xml version="1.0" encoding="utf-8"?>
<p:tagLst xmlns:p="http://schemas.openxmlformats.org/presentationml/2006/main">
  <p:tag name="THINKCELLSHAPEDONOTDELETE" val="pbDXJWOXVpkaaXFU9Iij2Gw"/>
</p:tagLst>
</file>

<file path=ppt/tags/tag324.xml><?xml version="1.0" encoding="utf-8"?>
<p:tagLst xmlns:p="http://schemas.openxmlformats.org/presentationml/2006/main">
  <p:tag name="THINKCELLSHAPEDONOTDELETE" val="pJwtpAzSFSEyUz1EqjAGQkg"/>
</p:tagLst>
</file>

<file path=ppt/tags/tag325.xml><?xml version="1.0" encoding="utf-8"?>
<p:tagLst xmlns:p="http://schemas.openxmlformats.org/presentationml/2006/main">
  <p:tag name="THINKCELLSHAPEDONOTDELETE" val="pvkQQScNTc0O54aWrwSvuRA"/>
</p:tagLst>
</file>

<file path=ppt/tags/tag326.xml><?xml version="1.0" encoding="utf-8"?>
<p:tagLst xmlns:p="http://schemas.openxmlformats.org/presentationml/2006/main">
  <p:tag name="THINKCELLSHAPEDONOTDELETE" val="pAWLJeyMa6UetMvw1iuDGWg"/>
</p:tagLst>
</file>

<file path=ppt/tags/tag327.xml><?xml version="1.0" encoding="utf-8"?>
<p:tagLst xmlns:p="http://schemas.openxmlformats.org/presentationml/2006/main">
  <p:tag name="THINKCELLSHAPEDONOTDELETE" val="ppgHlKQhu8kq4JnUQtbedXg"/>
</p:tagLst>
</file>

<file path=ppt/tags/tag328.xml><?xml version="1.0" encoding="utf-8"?>
<p:tagLst xmlns:p="http://schemas.openxmlformats.org/presentationml/2006/main">
  <p:tag name="THINKCELLSHAPEDONOTDELETE" val="pMsLv7OWy_EypaGDbhUGBbw"/>
</p:tagLst>
</file>

<file path=ppt/tags/tag329.xml><?xml version="1.0" encoding="utf-8"?>
<p:tagLst xmlns:p="http://schemas.openxmlformats.org/presentationml/2006/main">
  <p:tag name="THINKCELLSHAPEDONOTDELETE" val="p.pXiFu2Mhk2IoSGcOPcHDA"/>
</p:tagLst>
</file>

<file path=ppt/tags/tag330.xml><?xml version="1.0" encoding="utf-8"?>
<p:tagLst xmlns:p="http://schemas.openxmlformats.org/presentationml/2006/main">
  <p:tag name="THINKCELLSHAPEDONOTDELETE" val="thinkcellActiveDocDoNotDelete"/>
</p:tagLst>
</file>

<file path=ppt/tags/tag331.xml><?xml version="1.0" encoding="utf-8"?>
<p:tagLst xmlns:p="http://schemas.openxmlformats.org/presentationml/2006/main">
  <p:tag name="THINKCELLSHAPEDONOTDELETE" val="pprd4eMsN0UGeQMcmTq1bVg"/>
</p:tagLst>
</file>

<file path=ppt/tags/tag332.xml><?xml version="1.0" encoding="utf-8"?>
<p:tagLst xmlns:p="http://schemas.openxmlformats.org/presentationml/2006/main">
  <p:tag name="THINKCELLSHAPEDONOTDELETE" val="poKzM2izmf0WNb3GK3ysOYQ"/>
</p:tagLst>
</file>

<file path=ppt/tags/tag333.xml><?xml version="1.0" encoding="utf-8"?>
<p:tagLst xmlns:p="http://schemas.openxmlformats.org/presentationml/2006/main">
  <p:tag name="THINKCELLSHAPEDONOTDELETE" val="thinkcellActiveDocDoNotDelete"/>
</p:tagLst>
</file>

<file path=ppt/tags/tag334.xml><?xml version="1.0" encoding="utf-8"?>
<p:tagLst xmlns:p="http://schemas.openxmlformats.org/presentationml/2006/main">
  <p:tag name="THINKCELLSHAPEDONOTDELETE" val="pOKo3lss1tU6A6NQ898ei6w"/>
</p:tagLst>
</file>

<file path=ppt/tags/tag335.xml><?xml version="1.0" encoding="utf-8"?>
<p:tagLst xmlns:p="http://schemas.openxmlformats.org/presentationml/2006/main">
  <p:tag name="THINKCELLSHAPEDONOTDELETE" val="p8fu1L4CBiEq9sVikAIAz4w"/>
</p:tagLst>
</file>

<file path=ppt/tags/tag336.xml><?xml version="1.0" encoding="utf-8"?>
<p:tagLst xmlns:p="http://schemas.openxmlformats.org/presentationml/2006/main">
  <p:tag name="THINKCELLSHAPEDONOTDELETE" val="pgzIdoDVj5ESCzIDRlTJCjg"/>
</p:tagLst>
</file>

<file path=ppt/tags/tag337.xml><?xml version="1.0" encoding="utf-8"?>
<p:tagLst xmlns:p="http://schemas.openxmlformats.org/presentationml/2006/main">
  <p:tag name="THINKCELLSHAPEDONOTDELETE" val="pu6Vcox_3mEeyQTwEXX.8PA"/>
</p:tagLst>
</file>

<file path=ppt/tags/tag338.xml><?xml version="1.0" encoding="utf-8"?>
<p:tagLst xmlns:p="http://schemas.openxmlformats.org/presentationml/2006/main">
  <p:tag name="THINKCELLSHAPEDONOTDELETE" val="p.pKAbFJlakOf2_2GFYmTcQ"/>
</p:tagLst>
</file>

<file path=ppt/tags/tag339.xml><?xml version="1.0" encoding="utf-8"?>
<p:tagLst xmlns:p="http://schemas.openxmlformats.org/presentationml/2006/main">
  <p:tag name="THINKCELLSHAPEDONOTDELETE" val="pbDXJWOXVpkaaXFU9Iij2Gw"/>
</p:tagLst>
</file>

<file path=ppt/tags/tag340.xml><?xml version="1.0" encoding="utf-8"?>
<p:tagLst xmlns:p="http://schemas.openxmlformats.org/presentationml/2006/main">
  <p:tag name="THINKCELLSHAPEDONOTDELETE" val="pJwtpAzSFSEyUz1EqjAGQkg"/>
</p:tagLst>
</file>

<file path=ppt/tags/tag341.xml><?xml version="1.0" encoding="utf-8"?>
<p:tagLst xmlns:p="http://schemas.openxmlformats.org/presentationml/2006/main">
  <p:tag name="THINKCELLSHAPEDONOTDELETE" val="pvkQQScNTc0O54aWrwSvuRA"/>
</p:tagLst>
</file>

<file path=ppt/tags/tag342.xml><?xml version="1.0" encoding="utf-8"?>
<p:tagLst xmlns:p="http://schemas.openxmlformats.org/presentationml/2006/main">
  <p:tag name="THINKCELLSHAPEDONOTDELETE" val="pAWLJeyMa6UetMvw1iuDGWg"/>
</p:tagLst>
</file>

<file path=ppt/tags/tag343.xml><?xml version="1.0" encoding="utf-8"?>
<p:tagLst xmlns:p="http://schemas.openxmlformats.org/presentationml/2006/main">
  <p:tag name="THINKCELLSHAPEDONOTDELETE" val="ppgHlKQhu8kq4JnUQtbedXg"/>
</p:tagLst>
</file>

<file path=ppt/tags/tag344.xml><?xml version="1.0" encoding="utf-8"?>
<p:tagLst xmlns:p="http://schemas.openxmlformats.org/presentationml/2006/main">
  <p:tag name="THINKCELLSHAPEDONOTDELETE" val="pMsLv7OWy_EypaGDbhUGBbw"/>
</p:tagLst>
</file>

<file path=ppt/tags/tag345.xml><?xml version="1.0" encoding="utf-8"?>
<p:tagLst xmlns:p="http://schemas.openxmlformats.org/presentationml/2006/main">
  <p:tag name="THINKCELLSHAPEDONOTDELETE" val="p.pXiFu2Mhk2IoSGcOPcHDA"/>
</p:tagLst>
</file>

<file path=ppt/tags/tag346.xml><?xml version="1.0" encoding="utf-8"?>
<p:tagLst xmlns:p="http://schemas.openxmlformats.org/presentationml/2006/main">
  <p:tag name="THINKCELLSHAPEDONOTDELETE" val="thinkcellActiveDocDoNotDelete"/>
</p:tagLst>
</file>

<file path=ppt/tags/tag347.xml><?xml version="1.0" encoding="utf-8"?>
<p:tagLst xmlns:p="http://schemas.openxmlformats.org/presentationml/2006/main">
  <p:tag name="THINKCELLSHAPEDONOTDELETE" val="pw7j5IjcuB0yLpgk_xlaUDA"/>
</p:tagLst>
</file>

<file path=ppt/tags/tag348.xml><?xml version="1.0" encoding="utf-8"?>
<p:tagLst xmlns:p="http://schemas.openxmlformats.org/presentationml/2006/main">
  <p:tag name="THINKCELLSHAPEDONOTDELETE" val="pUiioFpoPLUOPoh13c8RVOw"/>
</p:tagLst>
</file>

<file path=ppt/tags/tag349.xml><?xml version="1.0" encoding="utf-8"?>
<p:tagLst xmlns:p="http://schemas.openxmlformats.org/presentationml/2006/main">
  <p:tag name="THINKCELLSHAPEDONOTDELETE" val="thinkcellActiveDocDoNotDelete"/>
</p:tagLst>
</file>

<file path=ppt/tags/tag350.xml><?xml version="1.0" encoding="utf-8"?>
<p:tagLst xmlns:p="http://schemas.openxmlformats.org/presentationml/2006/main">
  <p:tag name="THINKCELLSHAPEDONOTDELETE" val="pOKo3lss1tU6A6NQ898ei6w"/>
</p:tagLst>
</file>

<file path=ppt/tags/tag351.xml><?xml version="1.0" encoding="utf-8"?>
<p:tagLst xmlns:p="http://schemas.openxmlformats.org/presentationml/2006/main">
  <p:tag name="THINKCELLSHAPEDONOTDELETE" val="p8fu1L4CBiEq9sVikAIAz4w"/>
</p:tagLst>
</file>

<file path=ppt/tags/tag352.xml><?xml version="1.0" encoding="utf-8"?>
<p:tagLst xmlns:p="http://schemas.openxmlformats.org/presentationml/2006/main">
  <p:tag name="THINKCELLSHAPEDONOTDELETE" val="pgzIdoDVj5ESCzIDRlTJCjg"/>
</p:tagLst>
</file>

<file path=ppt/tags/tag353.xml><?xml version="1.0" encoding="utf-8"?>
<p:tagLst xmlns:p="http://schemas.openxmlformats.org/presentationml/2006/main">
  <p:tag name="THINKCELLSHAPEDONOTDELETE" val="pu6Vcox_3mEeyQTwEXX.8PA"/>
</p:tagLst>
</file>

<file path=ppt/tags/tag354.xml><?xml version="1.0" encoding="utf-8"?>
<p:tagLst xmlns:p="http://schemas.openxmlformats.org/presentationml/2006/main">
  <p:tag name="THINKCELLSHAPEDONOTDELETE" val="p.pKAbFJlakOf2_2GFYmTcQ"/>
</p:tagLst>
</file>

<file path=ppt/tags/tag355.xml><?xml version="1.0" encoding="utf-8"?>
<p:tagLst xmlns:p="http://schemas.openxmlformats.org/presentationml/2006/main">
  <p:tag name="THINKCELLSHAPEDONOTDELETE" val="pbDXJWOXVpkaaXFU9Iij2Gw"/>
</p:tagLst>
</file>

<file path=ppt/tags/tag356.xml><?xml version="1.0" encoding="utf-8"?>
<p:tagLst xmlns:p="http://schemas.openxmlformats.org/presentationml/2006/main">
  <p:tag name="THINKCELLSHAPEDONOTDELETE" val="pJwtpAzSFSEyUz1EqjAGQkg"/>
</p:tagLst>
</file>

<file path=ppt/tags/tag357.xml><?xml version="1.0" encoding="utf-8"?>
<p:tagLst xmlns:p="http://schemas.openxmlformats.org/presentationml/2006/main">
  <p:tag name="THINKCELLSHAPEDONOTDELETE" val="pvkQQScNTc0O54aWrwSvuRA"/>
</p:tagLst>
</file>

<file path=ppt/tags/tag358.xml><?xml version="1.0" encoding="utf-8"?>
<p:tagLst xmlns:p="http://schemas.openxmlformats.org/presentationml/2006/main">
  <p:tag name="THINKCELLSHAPEDONOTDELETE" val="pAWLJeyMa6UetMvw1iuDGWg"/>
</p:tagLst>
</file>

<file path=ppt/tags/tag359.xml><?xml version="1.0" encoding="utf-8"?>
<p:tagLst xmlns:p="http://schemas.openxmlformats.org/presentationml/2006/main">
  <p:tag name="THINKCELLSHAPEDONOTDELETE" val="ppgHlKQhu8kq4JnUQtbedXg"/>
</p:tagLst>
</file>

<file path=ppt/tags/tag360.xml><?xml version="1.0" encoding="utf-8"?>
<p:tagLst xmlns:p="http://schemas.openxmlformats.org/presentationml/2006/main">
  <p:tag name="THINKCELLSHAPEDONOTDELETE" val="pMsLv7OWy_EypaGDbhUGBbw"/>
</p:tagLst>
</file>

<file path=ppt/tags/tag361.xml><?xml version="1.0" encoding="utf-8"?>
<p:tagLst xmlns:p="http://schemas.openxmlformats.org/presentationml/2006/main">
  <p:tag name="THINKCELLSHAPEDONOTDELETE" val="p.pXiFu2Mhk2IoSGcOPcHDA"/>
</p:tagLst>
</file>

<file path=ppt/tags/tag362.xml><?xml version="1.0" encoding="utf-8"?>
<p:tagLst xmlns:p="http://schemas.openxmlformats.org/presentationml/2006/main">
  <p:tag name="THINKCELLSHAPEDONOTDELETE" val="thinkcellActiveDocDoNotDelete"/>
</p:tagLst>
</file>

<file path=ppt/tags/tag363.xml><?xml version="1.0" encoding="utf-8"?>
<p:tagLst xmlns:p="http://schemas.openxmlformats.org/presentationml/2006/main">
  <p:tag name="THINKCELLSHAPEDONOTDELETE" val="pvq3PPhIsRECw6zHqZdFIIw"/>
</p:tagLst>
</file>

<file path=ppt/tags/tag364.xml><?xml version="1.0" encoding="utf-8"?>
<p:tagLst xmlns:p="http://schemas.openxmlformats.org/presentationml/2006/main">
  <p:tag name="THINKCELLSHAPEDONOTDELETE" val="pP2yGlrMW4EWf2N8LT7qisQ"/>
</p:tagLst>
</file>

<file path=ppt/tags/tag365.xml><?xml version="1.0" encoding="utf-8"?>
<p:tagLst xmlns:p="http://schemas.openxmlformats.org/presentationml/2006/main">
  <p:tag name="THINKCELLSHAPEDONOTDELETE" val="thinkcellActiveDocDoNotDelete"/>
</p:tagLst>
</file>

<file path=ppt/tags/tag366.xml><?xml version="1.0" encoding="utf-8"?>
<p:tagLst xmlns:p="http://schemas.openxmlformats.org/presentationml/2006/main">
  <p:tag name="THINKCELLSHAPEDONOTDELETE" val="pOKo3lss1tU6A6NQ898ei6w"/>
</p:tagLst>
</file>

<file path=ppt/tags/tag367.xml><?xml version="1.0" encoding="utf-8"?>
<p:tagLst xmlns:p="http://schemas.openxmlformats.org/presentationml/2006/main">
  <p:tag name="THINKCELLSHAPEDONOTDELETE" val="p8fu1L4CBiEq9sVikAIAz4w"/>
</p:tagLst>
</file>

<file path=ppt/tags/tag368.xml><?xml version="1.0" encoding="utf-8"?>
<p:tagLst xmlns:p="http://schemas.openxmlformats.org/presentationml/2006/main">
  <p:tag name="THINKCELLSHAPEDONOTDELETE" val="pgzIdoDVj5ESCzIDRlTJCjg"/>
</p:tagLst>
</file>

<file path=ppt/tags/tag369.xml><?xml version="1.0" encoding="utf-8"?>
<p:tagLst xmlns:p="http://schemas.openxmlformats.org/presentationml/2006/main">
  <p:tag name="THINKCELLSHAPEDONOTDELETE" val="pu6Vcox_3mEeyQTwEXX.8PA"/>
</p:tagLst>
</file>

<file path=ppt/tags/tag370.xml><?xml version="1.0" encoding="utf-8"?>
<p:tagLst xmlns:p="http://schemas.openxmlformats.org/presentationml/2006/main">
  <p:tag name="THINKCELLSHAPEDONOTDELETE" val="p.pKAbFJlakOf2_2GFYmTcQ"/>
</p:tagLst>
</file>

<file path=ppt/tags/tag371.xml><?xml version="1.0" encoding="utf-8"?>
<p:tagLst xmlns:p="http://schemas.openxmlformats.org/presentationml/2006/main">
  <p:tag name="THINKCELLSHAPEDONOTDELETE" val="pbDXJWOXVpkaaXFU9Iij2Gw"/>
</p:tagLst>
</file>

<file path=ppt/tags/tag372.xml><?xml version="1.0" encoding="utf-8"?>
<p:tagLst xmlns:p="http://schemas.openxmlformats.org/presentationml/2006/main">
  <p:tag name="THINKCELLSHAPEDONOTDELETE" val="pJwtpAzSFSEyUz1EqjAGQkg"/>
</p:tagLst>
</file>

<file path=ppt/tags/tag373.xml><?xml version="1.0" encoding="utf-8"?>
<p:tagLst xmlns:p="http://schemas.openxmlformats.org/presentationml/2006/main">
  <p:tag name="THINKCELLSHAPEDONOTDELETE" val="pvkQQScNTc0O54aWrwSvuRA"/>
</p:tagLst>
</file>

<file path=ppt/tags/tag374.xml><?xml version="1.0" encoding="utf-8"?>
<p:tagLst xmlns:p="http://schemas.openxmlformats.org/presentationml/2006/main">
  <p:tag name="THINKCELLSHAPEDONOTDELETE" val="pAWLJeyMa6UetMvw1iuDGWg"/>
</p:tagLst>
</file>

<file path=ppt/tags/tag375.xml><?xml version="1.0" encoding="utf-8"?>
<p:tagLst xmlns:p="http://schemas.openxmlformats.org/presentationml/2006/main">
  <p:tag name="THINKCELLSHAPEDONOTDELETE" val="ppgHlKQhu8kq4JnUQtbedXg"/>
</p:tagLst>
</file>

<file path=ppt/tags/tag376.xml><?xml version="1.0" encoding="utf-8"?>
<p:tagLst xmlns:p="http://schemas.openxmlformats.org/presentationml/2006/main">
  <p:tag name="THINKCELLSHAPEDONOTDELETE" val="pMsLv7OWy_EypaGDbhUGBbw"/>
</p:tagLst>
</file>

<file path=ppt/tags/tag377.xml><?xml version="1.0" encoding="utf-8"?>
<p:tagLst xmlns:p="http://schemas.openxmlformats.org/presentationml/2006/main">
  <p:tag name="THINKCELLSHAPEDONOTDELETE" val="p.pXiFu2Mhk2IoSGcOPcHDA"/>
</p:tagLst>
</file>

<file path=ppt/tags/tag378.xml><?xml version="1.0" encoding="utf-8"?>
<p:tagLst xmlns:p="http://schemas.openxmlformats.org/presentationml/2006/main">
  <p:tag name="THINKCELLSHAPEDONOTDELETE" val="thinkcellActiveDocDoNotDelete"/>
</p:tagLst>
</file>

<file path=ppt/tags/tag379.xml><?xml version="1.0" encoding="utf-8"?>
<p:tagLst xmlns:p="http://schemas.openxmlformats.org/presentationml/2006/main">
  <p:tag name="THINKCELLSHAPEDONOTDELETE" val="pOiRGd.4WCEyifh0rOaYr.A"/>
</p:tagLst>
</file>

<file path=ppt/tags/tag380.xml><?xml version="1.0" encoding="utf-8"?>
<p:tagLst xmlns:p="http://schemas.openxmlformats.org/presentationml/2006/main">
  <p:tag name="THINKCELLSHAPEDONOTDELETE" val="pz_IkKewpJEiheKSbeZ.Czw"/>
</p:tagLst>
</file>

<file path=ppt/tags/tag381.xml><?xml version="1.0" encoding="utf-8"?>
<p:tagLst xmlns:p="http://schemas.openxmlformats.org/presentationml/2006/main">
  <p:tag name="THINKCELLSHAPEDONOTDELETE" val="thinkcellActiveDocDoNotDelete"/>
</p:tagLst>
</file>

<file path=ppt/tags/tag382.xml><?xml version="1.0" encoding="utf-8"?>
<p:tagLst xmlns:p="http://schemas.openxmlformats.org/presentationml/2006/main">
  <p:tag name="THINKCELLSHAPEDONOTDELETE" val="pOKo3lss1tU6A6NQ898ei6w"/>
</p:tagLst>
</file>

<file path=ppt/tags/tag383.xml><?xml version="1.0" encoding="utf-8"?>
<p:tagLst xmlns:p="http://schemas.openxmlformats.org/presentationml/2006/main">
  <p:tag name="THINKCELLSHAPEDONOTDELETE" val="p8fu1L4CBiEq9sVikAIAz4w"/>
</p:tagLst>
</file>

<file path=ppt/tags/tag384.xml><?xml version="1.0" encoding="utf-8"?>
<p:tagLst xmlns:p="http://schemas.openxmlformats.org/presentationml/2006/main">
  <p:tag name="THINKCELLSHAPEDONOTDELETE" val="pgzIdoDVj5ESCzIDRlTJCjg"/>
</p:tagLst>
</file>

<file path=ppt/tags/tag385.xml><?xml version="1.0" encoding="utf-8"?>
<p:tagLst xmlns:p="http://schemas.openxmlformats.org/presentationml/2006/main">
  <p:tag name="THINKCELLSHAPEDONOTDELETE" val="pu6Vcox_3mEeyQTwEXX.8PA"/>
</p:tagLst>
</file>

<file path=ppt/tags/tag386.xml><?xml version="1.0" encoding="utf-8"?>
<p:tagLst xmlns:p="http://schemas.openxmlformats.org/presentationml/2006/main">
  <p:tag name="THINKCELLSHAPEDONOTDELETE" val="p.pKAbFJlakOf2_2GFYmTcQ"/>
</p:tagLst>
</file>

<file path=ppt/tags/tag387.xml><?xml version="1.0" encoding="utf-8"?>
<p:tagLst xmlns:p="http://schemas.openxmlformats.org/presentationml/2006/main">
  <p:tag name="THINKCELLSHAPEDONOTDELETE" val="pbDXJWOXVpkaaXFU9Iij2Gw"/>
</p:tagLst>
</file>

<file path=ppt/tags/tag388.xml><?xml version="1.0" encoding="utf-8"?>
<p:tagLst xmlns:p="http://schemas.openxmlformats.org/presentationml/2006/main">
  <p:tag name="THINKCELLSHAPEDONOTDELETE" val="pJwtpAzSFSEyUz1EqjAGQkg"/>
</p:tagLst>
</file>

<file path=ppt/tags/tag389.xml><?xml version="1.0" encoding="utf-8"?>
<p:tagLst xmlns:p="http://schemas.openxmlformats.org/presentationml/2006/main">
  <p:tag name="THINKCELLSHAPEDONOTDELETE" val="pvkQQScNTc0O54aWrwSvuRA"/>
</p:tagLst>
</file>

<file path=ppt/tags/tag390.xml><?xml version="1.0" encoding="utf-8"?>
<p:tagLst xmlns:p="http://schemas.openxmlformats.org/presentationml/2006/main">
  <p:tag name="THINKCELLSHAPEDONOTDELETE" val="pAWLJeyMa6UetMvw1iuDGWg"/>
</p:tagLst>
</file>

<file path=ppt/tags/tag391.xml><?xml version="1.0" encoding="utf-8"?>
<p:tagLst xmlns:p="http://schemas.openxmlformats.org/presentationml/2006/main">
  <p:tag name="THINKCELLSHAPEDONOTDELETE" val="ppgHlKQhu8kq4JnUQtbedXg"/>
</p:tagLst>
</file>

<file path=ppt/tags/tag392.xml><?xml version="1.0" encoding="utf-8"?>
<p:tagLst xmlns:p="http://schemas.openxmlformats.org/presentationml/2006/main">
  <p:tag name="THINKCELLSHAPEDONOTDELETE" val="pMsLv7OWy_EypaGDbhUGBbw"/>
</p:tagLst>
</file>

<file path=ppt/tags/tag393.xml><?xml version="1.0" encoding="utf-8"?>
<p:tagLst xmlns:p="http://schemas.openxmlformats.org/presentationml/2006/main">
  <p:tag name="THINKCELLSHAPEDONOTDELETE" val="p.pXiFu2Mhk2IoSGcOPcHDA"/>
</p:tagLst>
</file>

<file path=ppt/tags/tag394.xml><?xml version="1.0" encoding="utf-8"?>
<p:tagLst xmlns:p="http://schemas.openxmlformats.org/presentationml/2006/main">
  <p:tag name="THINKCELLSHAPEDONOTDELETE" val="thinkcellActiveDocDoNotDelete"/>
</p:tagLst>
</file>

<file path=ppt/tags/tag395.xml><?xml version="1.0" encoding="utf-8"?>
<p:tagLst xmlns:p="http://schemas.openxmlformats.org/presentationml/2006/main">
  <p:tag name="THINKCELLSHAPEDONOTDELETE" val="pIdMmMIDsFkiBTnfNWgdEcg"/>
</p:tagLst>
</file>

<file path=ppt/tags/tag396.xml><?xml version="1.0" encoding="utf-8"?>
<p:tagLst xmlns:p="http://schemas.openxmlformats.org/presentationml/2006/main">
  <p:tag name="THINKCELLSHAPEDONOTDELETE" val="pxclxz9DpPkmtfewo2xw8mQ"/>
</p:tagLst>
</file>

<file path=ppt/tags/tag397.xml><?xml version="1.0" encoding="utf-8"?>
<p:tagLst xmlns:p="http://schemas.openxmlformats.org/presentationml/2006/main">
  <p:tag name="THINKCELLSHAPEDONOTDELETE" val="thinkcellActiveDocDoNotDelete"/>
</p:tagLst>
</file>

<file path=ppt/tags/tag398.xml><?xml version="1.0" encoding="utf-8"?>
<p:tagLst xmlns:p="http://schemas.openxmlformats.org/presentationml/2006/main">
  <p:tag name="THINKCELLSHAPEDONOTDELETE" val="pOKo3lss1tU6A6NQ898ei6w"/>
</p:tagLst>
</file>

<file path=ppt/tags/tag399.xml><?xml version="1.0" encoding="utf-8"?>
<p:tagLst xmlns:p="http://schemas.openxmlformats.org/presentationml/2006/main">
  <p:tag name="THINKCELLSHAPEDONOTDELETE" val="p8fu1L4CBiEq9sVikAIAz4w"/>
</p:tagLst>
</file>

<file path=ppt/tags/tag400.xml><?xml version="1.0" encoding="utf-8"?>
<p:tagLst xmlns:p="http://schemas.openxmlformats.org/presentationml/2006/main">
  <p:tag name="THINKCELLSHAPEDONOTDELETE" val="pgzIdoDVj5ESCzIDRlTJCjg"/>
</p:tagLst>
</file>

<file path=ppt/tags/tag401.xml><?xml version="1.0" encoding="utf-8"?>
<p:tagLst xmlns:p="http://schemas.openxmlformats.org/presentationml/2006/main">
  <p:tag name="THINKCELLSHAPEDONOTDELETE" val="pu6Vcox_3mEeyQTwEXX.8PA"/>
</p:tagLst>
</file>

<file path=ppt/tags/tag402.xml><?xml version="1.0" encoding="utf-8"?>
<p:tagLst xmlns:p="http://schemas.openxmlformats.org/presentationml/2006/main">
  <p:tag name="THINKCELLSHAPEDONOTDELETE" val="p.pKAbFJlakOf2_2GFYmTcQ"/>
</p:tagLst>
</file>

<file path=ppt/tags/tag403.xml><?xml version="1.0" encoding="utf-8"?>
<p:tagLst xmlns:p="http://schemas.openxmlformats.org/presentationml/2006/main">
  <p:tag name="THINKCELLSHAPEDONOTDELETE" val="pbDXJWOXVpkaaXFU9Iij2Gw"/>
</p:tagLst>
</file>

<file path=ppt/tags/tag404.xml><?xml version="1.0" encoding="utf-8"?>
<p:tagLst xmlns:p="http://schemas.openxmlformats.org/presentationml/2006/main">
  <p:tag name="THINKCELLSHAPEDONOTDELETE" val="pJwtpAzSFSEyUz1EqjAGQkg"/>
</p:tagLst>
</file>

<file path=ppt/tags/tag405.xml><?xml version="1.0" encoding="utf-8"?>
<p:tagLst xmlns:p="http://schemas.openxmlformats.org/presentationml/2006/main">
  <p:tag name="THINKCELLSHAPEDONOTDELETE" val="pvkQQScNTc0O54aWrwSvuRA"/>
</p:tagLst>
</file>

<file path=ppt/tags/tag406.xml><?xml version="1.0" encoding="utf-8"?>
<p:tagLst xmlns:p="http://schemas.openxmlformats.org/presentationml/2006/main">
  <p:tag name="THINKCELLSHAPEDONOTDELETE" val="pAWLJeyMa6UetMvw1iuDGWg"/>
</p:tagLst>
</file>

<file path=ppt/tags/tag407.xml><?xml version="1.0" encoding="utf-8"?>
<p:tagLst xmlns:p="http://schemas.openxmlformats.org/presentationml/2006/main">
  <p:tag name="THINKCELLSHAPEDONOTDELETE" val="ppgHlKQhu8kq4JnUQtbedXg"/>
</p:tagLst>
</file>

<file path=ppt/tags/tag408.xml><?xml version="1.0" encoding="utf-8"?>
<p:tagLst xmlns:p="http://schemas.openxmlformats.org/presentationml/2006/main">
  <p:tag name="THINKCELLSHAPEDONOTDELETE" val="pMsLv7OWy_EypaGDbhUGBbw"/>
</p:tagLst>
</file>

<file path=ppt/tags/tag409.xml><?xml version="1.0" encoding="utf-8"?>
<p:tagLst xmlns:p="http://schemas.openxmlformats.org/presentationml/2006/main">
  <p:tag name="THINKCELLSHAPEDONOTDELETE" val="p.pXiFu2Mhk2IoSGcOPcHDA"/>
</p:tagLst>
</file>

<file path=ppt/tags/tag410.xml><?xml version="1.0" encoding="utf-8"?>
<p:tagLst xmlns:p="http://schemas.openxmlformats.org/presentationml/2006/main">
  <p:tag name="THINKCELLSHAPEDONOTDELETE" val="thinkcellActiveDocDoNotDelete"/>
</p:tagLst>
</file>

<file path=ppt/tags/tag411.xml><?xml version="1.0" encoding="utf-8"?>
<p:tagLst xmlns:p="http://schemas.openxmlformats.org/presentationml/2006/main">
  <p:tag name="THINKCELLSHAPEDONOTDELETE" val="pWwoRhNFKH0.RgqA4GR6RgA"/>
</p:tagLst>
</file>

<file path=ppt/tags/tag412.xml><?xml version="1.0" encoding="utf-8"?>
<p:tagLst xmlns:p="http://schemas.openxmlformats.org/presentationml/2006/main">
  <p:tag name="THINKCELLSHAPEDONOTDELETE" val="pr2DOnccgWkCIO00ok8smJA"/>
</p:tagLst>
</file>

<file path=ppt/tags/tag413.xml><?xml version="1.0" encoding="utf-8"?>
<p:tagLst xmlns:p="http://schemas.openxmlformats.org/presentationml/2006/main">
  <p:tag name="THINKCELLSHAPEDONOTDELETE" val="thinkcellActiveDocDoNotDelete"/>
</p:tagLst>
</file>

<file path=ppt/tags/tag414.xml><?xml version="1.0" encoding="utf-8"?>
<p:tagLst xmlns:p="http://schemas.openxmlformats.org/presentationml/2006/main">
  <p:tag name="THINKCELLSHAPEDONOTDELETE" val="pOKo3lss1tU6A6NQ898ei6w"/>
</p:tagLst>
</file>

<file path=ppt/tags/tag415.xml><?xml version="1.0" encoding="utf-8"?>
<p:tagLst xmlns:p="http://schemas.openxmlformats.org/presentationml/2006/main">
  <p:tag name="THINKCELLSHAPEDONOTDELETE" val="p8fu1L4CBiEq9sVikAIAz4w"/>
</p:tagLst>
</file>

<file path=ppt/tags/tag416.xml><?xml version="1.0" encoding="utf-8"?>
<p:tagLst xmlns:p="http://schemas.openxmlformats.org/presentationml/2006/main">
  <p:tag name="THINKCELLSHAPEDONOTDELETE" val="pgzIdoDVj5ESCzIDRlTJCjg"/>
</p:tagLst>
</file>

<file path=ppt/tags/tag417.xml><?xml version="1.0" encoding="utf-8"?>
<p:tagLst xmlns:p="http://schemas.openxmlformats.org/presentationml/2006/main">
  <p:tag name="THINKCELLSHAPEDONOTDELETE" val="pu6Vcox_3mEeyQTwEXX.8PA"/>
</p:tagLst>
</file>

<file path=ppt/tags/tag418.xml><?xml version="1.0" encoding="utf-8"?>
<p:tagLst xmlns:p="http://schemas.openxmlformats.org/presentationml/2006/main">
  <p:tag name="THINKCELLSHAPEDONOTDELETE" val="p.pKAbFJlakOf2_2GFYmTcQ"/>
</p:tagLst>
</file>

<file path=ppt/tags/tag419.xml><?xml version="1.0" encoding="utf-8"?>
<p:tagLst xmlns:p="http://schemas.openxmlformats.org/presentationml/2006/main">
  <p:tag name="THINKCELLSHAPEDONOTDELETE" val="pbDXJWOXVpkaaXFU9Iij2Gw"/>
</p:tagLst>
</file>

<file path=ppt/tags/tag420.xml><?xml version="1.0" encoding="utf-8"?>
<p:tagLst xmlns:p="http://schemas.openxmlformats.org/presentationml/2006/main">
  <p:tag name="THINKCELLSHAPEDONOTDELETE" val="pJwtpAzSFSEyUz1EqjAGQkg"/>
</p:tagLst>
</file>

<file path=ppt/tags/tag421.xml><?xml version="1.0" encoding="utf-8"?>
<p:tagLst xmlns:p="http://schemas.openxmlformats.org/presentationml/2006/main">
  <p:tag name="THINKCELLSHAPEDONOTDELETE" val="pvkQQScNTc0O54aWrwSvuRA"/>
</p:tagLst>
</file>

<file path=ppt/tags/tag422.xml><?xml version="1.0" encoding="utf-8"?>
<p:tagLst xmlns:p="http://schemas.openxmlformats.org/presentationml/2006/main">
  <p:tag name="THINKCELLSHAPEDONOTDELETE" val="pAWLJeyMa6UetMvw1iuDGWg"/>
</p:tagLst>
</file>

<file path=ppt/tags/tag423.xml><?xml version="1.0" encoding="utf-8"?>
<p:tagLst xmlns:p="http://schemas.openxmlformats.org/presentationml/2006/main">
  <p:tag name="THINKCELLSHAPEDONOTDELETE" val="ppgHlKQhu8kq4JnUQtbedXg"/>
</p:tagLst>
</file>

<file path=ppt/tags/tag424.xml><?xml version="1.0" encoding="utf-8"?>
<p:tagLst xmlns:p="http://schemas.openxmlformats.org/presentationml/2006/main">
  <p:tag name="THINKCELLSHAPEDONOTDELETE" val="pMsLv7OWy_EypaGDbhUGBbw"/>
</p:tagLst>
</file>

<file path=ppt/tags/tag425.xml><?xml version="1.0" encoding="utf-8"?>
<p:tagLst xmlns:p="http://schemas.openxmlformats.org/presentationml/2006/main">
  <p:tag name="THINKCELLSHAPEDONOTDELETE" val="p.pXiFu2Mhk2IoSGcOPcHDA"/>
</p:tagLst>
</file>

<file path=ppt/tags/tag426.xml><?xml version="1.0" encoding="utf-8"?>
<p:tagLst xmlns:p="http://schemas.openxmlformats.org/presentationml/2006/main">
  <p:tag name="THINKCELLSHAPEDONOTDELETE" val="thinkcellActiveDocDoNotDelete"/>
</p:tagLst>
</file>

<file path=ppt/tags/tag427.xml><?xml version="1.0" encoding="utf-8"?>
<p:tagLst xmlns:p="http://schemas.openxmlformats.org/presentationml/2006/main">
  <p:tag name="THINKCELLSHAPEDONOTDELETE" val="pLQ5dS81SOEK50.1Y8Sfxuw"/>
</p:tagLst>
</file>

<file path=ppt/tags/tag428.xml><?xml version="1.0" encoding="utf-8"?>
<p:tagLst xmlns:p="http://schemas.openxmlformats.org/presentationml/2006/main">
  <p:tag name="THINKCELLSHAPEDONOTDELETE" val="pQf5wy9UmEkG1hst.EpIApQ"/>
</p:tagLst>
</file>

<file path=ppt/tags/tag429.xml><?xml version="1.0" encoding="utf-8"?>
<p:tagLst xmlns:p="http://schemas.openxmlformats.org/presentationml/2006/main">
  <p:tag name="THINKCELLSHAPEDONOTDELETE" val="thinkcellActiveDocDoNotDelete"/>
</p:tagLst>
</file>

<file path=ppt/tags/tag430.xml><?xml version="1.0" encoding="utf-8"?>
<p:tagLst xmlns:p="http://schemas.openxmlformats.org/presentationml/2006/main">
  <p:tag name="THINKCELLSHAPEDONOTDELETE" val="pOKo3lss1tU6A6NQ898ei6w"/>
</p:tagLst>
</file>

<file path=ppt/tags/tag431.xml><?xml version="1.0" encoding="utf-8"?>
<p:tagLst xmlns:p="http://schemas.openxmlformats.org/presentationml/2006/main">
  <p:tag name="THINKCELLSHAPEDONOTDELETE" val="p8fu1L4CBiEq9sVikAIAz4w"/>
</p:tagLst>
</file>

<file path=ppt/tags/tag432.xml><?xml version="1.0" encoding="utf-8"?>
<p:tagLst xmlns:p="http://schemas.openxmlformats.org/presentationml/2006/main">
  <p:tag name="THINKCELLSHAPEDONOTDELETE" val="pgzIdoDVj5ESCzIDRlTJCjg"/>
</p:tagLst>
</file>

<file path=ppt/tags/tag433.xml><?xml version="1.0" encoding="utf-8"?>
<p:tagLst xmlns:p="http://schemas.openxmlformats.org/presentationml/2006/main">
  <p:tag name="THINKCELLSHAPEDONOTDELETE" val="pu6Vcox_3mEeyQTwEXX.8PA"/>
</p:tagLst>
</file>

<file path=ppt/tags/tag434.xml><?xml version="1.0" encoding="utf-8"?>
<p:tagLst xmlns:p="http://schemas.openxmlformats.org/presentationml/2006/main">
  <p:tag name="THINKCELLSHAPEDONOTDELETE" val="p.pKAbFJlakOf2_2GFYmTcQ"/>
</p:tagLst>
</file>

<file path=ppt/tags/tag435.xml><?xml version="1.0" encoding="utf-8"?>
<p:tagLst xmlns:p="http://schemas.openxmlformats.org/presentationml/2006/main">
  <p:tag name="THINKCELLSHAPEDONOTDELETE" val="pbDXJWOXVpkaaXFU9Iij2Gw"/>
</p:tagLst>
</file>

<file path=ppt/tags/tag436.xml><?xml version="1.0" encoding="utf-8"?>
<p:tagLst xmlns:p="http://schemas.openxmlformats.org/presentationml/2006/main">
  <p:tag name="THINKCELLSHAPEDONOTDELETE" val="pJwtpAzSFSEyUz1EqjAGQkg"/>
</p:tagLst>
</file>

<file path=ppt/tags/tag437.xml><?xml version="1.0" encoding="utf-8"?>
<p:tagLst xmlns:p="http://schemas.openxmlformats.org/presentationml/2006/main">
  <p:tag name="THINKCELLSHAPEDONOTDELETE" val="pvkQQScNTc0O54aWrwSvuRA"/>
</p:tagLst>
</file>

<file path=ppt/tags/tag438.xml><?xml version="1.0" encoding="utf-8"?>
<p:tagLst xmlns:p="http://schemas.openxmlformats.org/presentationml/2006/main">
  <p:tag name="THINKCELLSHAPEDONOTDELETE" val="pAWLJeyMa6UetMvw1iuDGWg"/>
</p:tagLst>
</file>

<file path=ppt/tags/tag439.xml><?xml version="1.0" encoding="utf-8"?>
<p:tagLst xmlns:p="http://schemas.openxmlformats.org/presentationml/2006/main">
  <p:tag name="THINKCELLSHAPEDONOTDELETE" val="ppgHlKQhu8kq4JnUQtbedXg"/>
</p:tagLst>
</file>

<file path=ppt/tags/tag440.xml><?xml version="1.0" encoding="utf-8"?>
<p:tagLst xmlns:p="http://schemas.openxmlformats.org/presentationml/2006/main">
  <p:tag name="THINKCELLSHAPEDONOTDELETE" val="pMsLv7OWy_EypaGDbhUGBbw"/>
</p:tagLst>
</file>

<file path=ppt/tags/tag441.xml><?xml version="1.0" encoding="utf-8"?>
<p:tagLst xmlns:p="http://schemas.openxmlformats.org/presentationml/2006/main">
  <p:tag name="THINKCELLSHAPEDONOTDELETE" val="p.pXiFu2Mhk2IoSGcOPcHDA"/>
</p:tagLst>
</file>

<file path=ppt/tags/tag442.xml><?xml version="1.0" encoding="utf-8"?>
<p:tagLst xmlns:p="http://schemas.openxmlformats.org/presentationml/2006/main">
  <p:tag name="THINKCELLSHAPEDONOTDELETE" val="thinkcellActiveDocDoNotDelete"/>
</p:tagLst>
</file>

<file path=ppt/tags/tag443.xml><?xml version="1.0" encoding="utf-8"?>
<p:tagLst xmlns:p="http://schemas.openxmlformats.org/presentationml/2006/main">
  <p:tag name="THINKCELLSHAPEDONOTDELETE" val="p0cXKbF.cL0OaOUb.QYwmGw"/>
</p:tagLst>
</file>

<file path=ppt/tags/tag444.xml><?xml version="1.0" encoding="utf-8"?>
<p:tagLst xmlns:p="http://schemas.openxmlformats.org/presentationml/2006/main">
  <p:tag name="THINKCELLSHAPEDONOTDELETE" val="pabdqNQKRcUiR01cmv85wkA"/>
</p:tagLst>
</file>

<file path=ppt/tags/tag445.xml><?xml version="1.0" encoding="utf-8"?>
<p:tagLst xmlns:p="http://schemas.openxmlformats.org/presentationml/2006/main">
  <p:tag name="THINKCELLSHAPEDONOTDELETE" val="thinkcellActiveDocDoNotDelete"/>
</p:tagLst>
</file>

<file path=ppt/tags/tag446.xml><?xml version="1.0" encoding="utf-8"?>
<p:tagLst xmlns:p="http://schemas.openxmlformats.org/presentationml/2006/main">
  <p:tag name="THINKCELLSHAPEDONOTDELETE" val="pOKo3lss1tU6A6NQ898ei6w"/>
</p:tagLst>
</file>

<file path=ppt/tags/tag447.xml><?xml version="1.0" encoding="utf-8"?>
<p:tagLst xmlns:p="http://schemas.openxmlformats.org/presentationml/2006/main">
  <p:tag name="THINKCELLSHAPEDONOTDELETE" val="p8fu1L4CBiEq9sVikAIAz4w"/>
</p:tagLst>
</file>

<file path=ppt/tags/tag448.xml><?xml version="1.0" encoding="utf-8"?>
<p:tagLst xmlns:p="http://schemas.openxmlformats.org/presentationml/2006/main">
  <p:tag name="THINKCELLSHAPEDONOTDELETE" val="pgzIdoDVj5ESCzIDRlTJCjg"/>
</p:tagLst>
</file>

<file path=ppt/tags/tag449.xml><?xml version="1.0" encoding="utf-8"?>
<p:tagLst xmlns:p="http://schemas.openxmlformats.org/presentationml/2006/main">
  <p:tag name="THINKCELLSHAPEDONOTDELETE" val="pu6Vcox_3mEeyQTwEXX.8PA"/>
</p:tagLst>
</file>

<file path=ppt/tags/tag450.xml><?xml version="1.0" encoding="utf-8"?>
<p:tagLst xmlns:p="http://schemas.openxmlformats.org/presentationml/2006/main">
  <p:tag name="THINKCELLSHAPEDONOTDELETE" val="p.pKAbFJlakOf2_2GFYmTcQ"/>
</p:tagLst>
</file>

<file path=ppt/tags/tag451.xml><?xml version="1.0" encoding="utf-8"?>
<p:tagLst xmlns:p="http://schemas.openxmlformats.org/presentationml/2006/main">
  <p:tag name="THINKCELLSHAPEDONOTDELETE" val="pbDXJWOXVpkaaXFU9Iij2Gw"/>
</p:tagLst>
</file>

<file path=ppt/tags/tag452.xml><?xml version="1.0" encoding="utf-8"?>
<p:tagLst xmlns:p="http://schemas.openxmlformats.org/presentationml/2006/main">
  <p:tag name="THINKCELLSHAPEDONOTDELETE" val="pJwtpAzSFSEyUz1EqjAGQkg"/>
</p:tagLst>
</file>

<file path=ppt/tags/tag453.xml><?xml version="1.0" encoding="utf-8"?>
<p:tagLst xmlns:p="http://schemas.openxmlformats.org/presentationml/2006/main">
  <p:tag name="THINKCELLSHAPEDONOTDELETE" val="pvkQQScNTc0O54aWrwSvuRA"/>
</p:tagLst>
</file>

<file path=ppt/tags/tag454.xml><?xml version="1.0" encoding="utf-8"?>
<p:tagLst xmlns:p="http://schemas.openxmlformats.org/presentationml/2006/main">
  <p:tag name="THINKCELLSHAPEDONOTDELETE" val="pAWLJeyMa6UetMvw1iuDGWg"/>
</p:tagLst>
</file>

<file path=ppt/tags/tag455.xml><?xml version="1.0" encoding="utf-8"?>
<p:tagLst xmlns:p="http://schemas.openxmlformats.org/presentationml/2006/main">
  <p:tag name="THINKCELLSHAPEDONOTDELETE" val="ppgHlKQhu8kq4JnUQtbedXg"/>
</p:tagLst>
</file>

<file path=ppt/tags/tag456.xml><?xml version="1.0" encoding="utf-8"?>
<p:tagLst xmlns:p="http://schemas.openxmlformats.org/presentationml/2006/main">
  <p:tag name="THINKCELLSHAPEDONOTDELETE" val="pMsLv7OWy_EypaGDbhUGBbw"/>
</p:tagLst>
</file>

<file path=ppt/tags/tag457.xml><?xml version="1.0" encoding="utf-8"?>
<p:tagLst xmlns:p="http://schemas.openxmlformats.org/presentationml/2006/main">
  <p:tag name="THINKCELLSHAPEDONOTDELETE" val="p.pXiFu2Mhk2IoSGcOPcHDA"/>
</p:tagLst>
</file>

<file path=ppt/tags/tag458.xml><?xml version="1.0" encoding="utf-8"?>
<p:tagLst xmlns:p="http://schemas.openxmlformats.org/presentationml/2006/main">
  <p:tag name="THINKCELLSHAPEDONOTDELETE" val="thinkcellActiveDocDoNotDelete"/>
</p:tagLst>
</file>

<file path=ppt/tags/tag459.xml><?xml version="1.0" encoding="utf-8"?>
<p:tagLst xmlns:p="http://schemas.openxmlformats.org/presentationml/2006/main">
  <p:tag name="THINKCELLSHAPEDONOTDELETE" val="pcLTVoNyXgUWwJ58RhF5WBA"/>
</p:tagLst>
</file>

<file path=ppt/tags/tag460.xml><?xml version="1.0" encoding="utf-8"?>
<p:tagLst xmlns:p="http://schemas.openxmlformats.org/presentationml/2006/main">
  <p:tag name="THINKCELLSHAPEDONOTDELETE" val="p_UaqUXESMUmibqrsumyPQg"/>
</p:tagLst>
</file>

<file path=ppt/tags/tag461.xml><?xml version="1.0" encoding="utf-8"?>
<p:tagLst xmlns:p="http://schemas.openxmlformats.org/presentationml/2006/main">
  <p:tag name="THINKCELLSHAPEDONOTDELETE" val="thinkcellActiveDocDoNotDelete"/>
</p:tagLst>
</file>

<file path=ppt/tags/tag462.xml><?xml version="1.0" encoding="utf-8"?>
<p:tagLst xmlns:p="http://schemas.openxmlformats.org/presentationml/2006/main">
  <p:tag name="THINKCELLSHAPEDONOTDELETE" val="pOKo3lss1tU6A6NQ898ei6w"/>
</p:tagLst>
</file>

<file path=ppt/tags/tag463.xml><?xml version="1.0" encoding="utf-8"?>
<p:tagLst xmlns:p="http://schemas.openxmlformats.org/presentationml/2006/main">
  <p:tag name="THINKCELLSHAPEDONOTDELETE" val="p8fu1L4CBiEq9sVikAIAz4w"/>
</p:tagLst>
</file>

<file path=ppt/tags/tag464.xml><?xml version="1.0" encoding="utf-8"?>
<p:tagLst xmlns:p="http://schemas.openxmlformats.org/presentationml/2006/main">
  <p:tag name="THINKCELLSHAPEDONOTDELETE" val="pgzIdoDVj5ESCzIDRlTJCjg"/>
</p:tagLst>
</file>

<file path=ppt/tags/tag465.xml><?xml version="1.0" encoding="utf-8"?>
<p:tagLst xmlns:p="http://schemas.openxmlformats.org/presentationml/2006/main">
  <p:tag name="THINKCELLSHAPEDONOTDELETE" val="pu6Vcox_3mEeyQTwEXX.8PA"/>
</p:tagLst>
</file>

<file path=ppt/tags/tag466.xml><?xml version="1.0" encoding="utf-8"?>
<p:tagLst xmlns:p="http://schemas.openxmlformats.org/presentationml/2006/main">
  <p:tag name="THINKCELLSHAPEDONOTDELETE" val="p.pKAbFJlakOf2_2GFYmTcQ"/>
</p:tagLst>
</file>

<file path=ppt/tags/tag467.xml><?xml version="1.0" encoding="utf-8"?>
<p:tagLst xmlns:p="http://schemas.openxmlformats.org/presentationml/2006/main">
  <p:tag name="THINKCELLSHAPEDONOTDELETE" val="pbDXJWOXVpkaaXFU9Iij2Gw"/>
</p:tagLst>
</file>

<file path=ppt/tags/tag468.xml><?xml version="1.0" encoding="utf-8"?>
<p:tagLst xmlns:p="http://schemas.openxmlformats.org/presentationml/2006/main">
  <p:tag name="THINKCELLSHAPEDONOTDELETE" val="pJwtpAzSFSEyUz1EqjAGQkg"/>
</p:tagLst>
</file>

<file path=ppt/tags/tag469.xml><?xml version="1.0" encoding="utf-8"?>
<p:tagLst xmlns:p="http://schemas.openxmlformats.org/presentationml/2006/main">
  <p:tag name="THINKCELLSHAPEDONOTDELETE" val="pvkQQScNTc0O54aWrwSvuRA"/>
</p:tagLst>
</file>

<file path=ppt/tags/tag470.xml><?xml version="1.0" encoding="utf-8"?>
<p:tagLst xmlns:p="http://schemas.openxmlformats.org/presentationml/2006/main">
  <p:tag name="THINKCELLSHAPEDONOTDELETE" val="pAWLJeyMa6UetMvw1iuDGWg"/>
</p:tagLst>
</file>

<file path=ppt/tags/tag471.xml><?xml version="1.0" encoding="utf-8"?>
<p:tagLst xmlns:p="http://schemas.openxmlformats.org/presentationml/2006/main">
  <p:tag name="THINKCELLSHAPEDONOTDELETE" val="ppgHlKQhu8kq4JnUQtbedXg"/>
</p:tagLst>
</file>

<file path=ppt/tags/tag472.xml><?xml version="1.0" encoding="utf-8"?>
<p:tagLst xmlns:p="http://schemas.openxmlformats.org/presentationml/2006/main">
  <p:tag name="THINKCELLSHAPEDONOTDELETE" val="pMsLv7OWy_EypaGDbhUGBbw"/>
</p:tagLst>
</file>

<file path=ppt/tags/tag473.xml><?xml version="1.0" encoding="utf-8"?>
<p:tagLst xmlns:p="http://schemas.openxmlformats.org/presentationml/2006/main">
  <p:tag name="THINKCELLSHAPEDONOTDELETE" val="p.pXiFu2Mhk2IoSGcOPcHDA"/>
</p:tagLst>
</file>

<file path=ppt/tags/tag474.xml><?xml version="1.0" encoding="utf-8"?>
<p:tagLst xmlns:p="http://schemas.openxmlformats.org/presentationml/2006/main">
  <p:tag name="THINKCELLSHAPEDONOTDELETE" val="thinkcellActiveDocDoNotDelete"/>
</p:tagLst>
</file>

<file path=ppt/tags/tag475.xml><?xml version="1.0" encoding="utf-8"?>
<p:tagLst xmlns:p="http://schemas.openxmlformats.org/presentationml/2006/main">
  <p:tag name="THINKCELLSHAPEDONOTDELETE" val="pQZO568uolE6Hp3w5pN7nSA"/>
</p:tagLst>
</file>

<file path=ppt/tags/tag476.xml><?xml version="1.0" encoding="utf-8"?>
<p:tagLst xmlns:p="http://schemas.openxmlformats.org/presentationml/2006/main">
  <p:tag name="THINKCELLSHAPEDONOTDELETE" val="pghKVjr4.pEKbjx68KDUYdQ"/>
</p:tagLst>
</file>

<file path=ppt/tags/tag477.xml><?xml version="1.0" encoding="utf-8"?>
<p:tagLst xmlns:p="http://schemas.openxmlformats.org/presentationml/2006/main">
  <p:tag name="THINKCELLSHAPEDONOTDELETE" val="thinkcellActiveDocDoNotDelete"/>
</p:tagLst>
</file>

<file path=ppt/tags/tag478.xml><?xml version="1.0" encoding="utf-8"?>
<p:tagLst xmlns:p="http://schemas.openxmlformats.org/presentationml/2006/main">
  <p:tag name="THINKCELLSHAPEDONOTDELETE" val="pOKo3lss1tU6A6NQ898ei6w"/>
</p:tagLst>
</file>

<file path=ppt/tags/tag479.xml><?xml version="1.0" encoding="utf-8"?>
<p:tagLst xmlns:p="http://schemas.openxmlformats.org/presentationml/2006/main">
  <p:tag name="THINKCELLSHAPEDONOTDELETE" val="p8fu1L4CBiEq9sVikAIAz4w"/>
</p:tagLst>
</file>

<file path=ppt/tags/tag480.xml><?xml version="1.0" encoding="utf-8"?>
<p:tagLst xmlns:p="http://schemas.openxmlformats.org/presentationml/2006/main">
  <p:tag name="THINKCELLSHAPEDONOTDELETE" val="pgzIdoDVj5ESCzIDRlTJCjg"/>
</p:tagLst>
</file>

<file path=ppt/tags/tag481.xml><?xml version="1.0" encoding="utf-8"?>
<p:tagLst xmlns:p="http://schemas.openxmlformats.org/presentationml/2006/main">
  <p:tag name="THINKCELLSHAPEDONOTDELETE" val="pu6Vcox_3mEeyQTwEXX.8PA"/>
</p:tagLst>
</file>

<file path=ppt/tags/tag482.xml><?xml version="1.0" encoding="utf-8"?>
<p:tagLst xmlns:p="http://schemas.openxmlformats.org/presentationml/2006/main">
  <p:tag name="THINKCELLSHAPEDONOTDELETE" val="p.pKAbFJlakOf2_2GFYmTcQ"/>
</p:tagLst>
</file>

<file path=ppt/tags/tag483.xml><?xml version="1.0" encoding="utf-8"?>
<p:tagLst xmlns:p="http://schemas.openxmlformats.org/presentationml/2006/main">
  <p:tag name="THINKCELLSHAPEDONOTDELETE" val="pbDXJWOXVpkaaXFU9Iij2Gw"/>
</p:tagLst>
</file>

<file path=ppt/tags/tag484.xml><?xml version="1.0" encoding="utf-8"?>
<p:tagLst xmlns:p="http://schemas.openxmlformats.org/presentationml/2006/main">
  <p:tag name="THINKCELLSHAPEDONOTDELETE" val="pJwtpAzSFSEyUz1EqjAGQkg"/>
</p:tagLst>
</file>

<file path=ppt/tags/tag485.xml><?xml version="1.0" encoding="utf-8"?>
<p:tagLst xmlns:p="http://schemas.openxmlformats.org/presentationml/2006/main">
  <p:tag name="THINKCELLSHAPEDONOTDELETE" val="pvkQQScNTc0O54aWrwSvuRA"/>
</p:tagLst>
</file>

<file path=ppt/tags/tag486.xml><?xml version="1.0" encoding="utf-8"?>
<p:tagLst xmlns:p="http://schemas.openxmlformats.org/presentationml/2006/main">
  <p:tag name="THINKCELLSHAPEDONOTDELETE" val="pAWLJeyMa6UetMvw1iuDGWg"/>
</p:tagLst>
</file>

<file path=ppt/tags/tag487.xml><?xml version="1.0" encoding="utf-8"?>
<p:tagLst xmlns:p="http://schemas.openxmlformats.org/presentationml/2006/main">
  <p:tag name="THINKCELLSHAPEDONOTDELETE" val="ppgHlKQhu8kq4JnUQtbedXg"/>
</p:tagLst>
</file>

<file path=ppt/tags/tag488.xml><?xml version="1.0" encoding="utf-8"?>
<p:tagLst xmlns:p="http://schemas.openxmlformats.org/presentationml/2006/main">
  <p:tag name="THINKCELLSHAPEDONOTDELETE" val="pMsLv7OWy_EypaGDbhUGBbw"/>
</p:tagLst>
</file>

<file path=ppt/tags/tag489.xml><?xml version="1.0" encoding="utf-8"?>
<p:tagLst xmlns:p="http://schemas.openxmlformats.org/presentationml/2006/main">
  <p:tag name="THINKCELLSHAPEDONOTDELETE" val="p.pXiFu2Mhk2IoSGcOPcHDA"/>
</p:tagLst>
</file>

<file path=ppt/tags/tag490.xml><?xml version="1.0" encoding="utf-8"?>
<p:tagLst xmlns:p="http://schemas.openxmlformats.org/presentationml/2006/main">
  <p:tag name="THINKCELLSHAPEDONOTDELETE" val="thinkcellActiveDocDoNotDelete"/>
</p:tagLst>
</file>

<file path=ppt/tags/tag491.xml><?xml version="1.0" encoding="utf-8"?>
<p:tagLst xmlns:p="http://schemas.openxmlformats.org/presentationml/2006/main">
  <p:tag name="THINKCELLSHAPEDONOTDELETE" val="p_Rz5Mgeejk.L9wcdZUYnzA"/>
</p:tagLst>
</file>

<file path=ppt/tags/tag492.xml><?xml version="1.0" encoding="utf-8"?>
<p:tagLst xmlns:p="http://schemas.openxmlformats.org/presentationml/2006/main">
  <p:tag name="THINKCELLSHAPEDONOTDELETE" val="pmlDaZvGznE2LaOJkW_6frQ"/>
</p:tagLst>
</file>

<file path=ppt/tags/tag493.xml><?xml version="1.0" encoding="utf-8"?>
<p:tagLst xmlns:p="http://schemas.openxmlformats.org/presentationml/2006/main">
  <p:tag name="THINKCELLSHAPEDONOTDELETE" val="thinkcellActiveDocDoNotDelete"/>
</p:tagLst>
</file>

<file path=ppt/tags/tag494.xml><?xml version="1.0" encoding="utf-8"?>
<p:tagLst xmlns:p="http://schemas.openxmlformats.org/presentationml/2006/main">
  <p:tag name="THINKCELLSHAPEDONOTDELETE" val="pOKo3lss1tU6A6NQ898ei6w"/>
</p:tagLst>
</file>

<file path=ppt/tags/tag495.xml><?xml version="1.0" encoding="utf-8"?>
<p:tagLst xmlns:p="http://schemas.openxmlformats.org/presentationml/2006/main">
  <p:tag name="THINKCELLSHAPEDONOTDELETE" val="p8fu1L4CBiEq9sVikAIAz4w"/>
</p:tagLst>
</file>

<file path=ppt/tags/tag496.xml><?xml version="1.0" encoding="utf-8"?>
<p:tagLst xmlns:p="http://schemas.openxmlformats.org/presentationml/2006/main">
  <p:tag name="THINKCELLSHAPEDONOTDELETE" val="pgzIdoDVj5ESCzIDRlTJCjg"/>
</p:tagLst>
</file>

<file path=ppt/tags/tag497.xml><?xml version="1.0" encoding="utf-8"?>
<p:tagLst xmlns:p="http://schemas.openxmlformats.org/presentationml/2006/main">
  <p:tag name="THINKCELLSHAPEDONOTDELETE" val="pu6Vcox_3mEeyQTwEXX.8PA"/>
</p:tagLst>
</file>

<file path=ppt/tags/tag498.xml><?xml version="1.0" encoding="utf-8"?>
<p:tagLst xmlns:p="http://schemas.openxmlformats.org/presentationml/2006/main">
  <p:tag name="THINKCELLSHAPEDONOTDELETE" val="p.pKAbFJlakOf2_2GFYmTcQ"/>
</p:tagLst>
</file>

<file path=ppt/tags/tag499.xml><?xml version="1.0" encoding="utf-8"?>
<p:tagLst xmlns:p="http://schemas.openxmlformats.org/presentationml/2006/main">
  <p:tag name="THINKCELLSHAPEDONOTDELETE" val="pbDXJWOXVpkaaXFU9Iij2Gw"/>
</p:tagLst>
</file>

<file path=ppt/tags/tag500.xml><?xml version="1.0" encoding="utf-8"?>
<p:tagLst xmlns:p="http://schemas.openxmlformats.org/presentationml/2006/main">
  <p:tag name="THINKCELLSHAPEDONOTDELETE" val="pJwtpAzSFSEyUz1EqjAGQkg"/>
</p:tagLst>
</file>

<file path=ppt/tags/tag501.xml><?xml version="1.0" encoding="utf-8"?>
<p:tagLst xmlns:p="http://schemas.openxmlformats.org/presentationml/2006/main">
  <p:tag name="THINKCELLSHAPEDONOTDELETE" val="pvkQQScNTc0O54aWrwSvuRA"/>
</p:tagLst>
</file>

<file path=ppt/tags/tag502.xml><?xml version="1.0" encoding="utf-8"?>
<p:tagLst xmlns:p="http://schemas.openxmlformats.org/presentationml/2006/main">
  <p:tag name="THINKCELLSHAPEDONOTDELETE" val="pAWLJeyMa6UetMvw1iuDGWg"/>
</p:tagLst>
</file>

<file path=ppt/tags/tag503.xml><?xml version="1.0" encoding="utf-8"?>
<p:tagLst xmlns:p="http://schemas.openxmlformats.org/presentationml/2006/main">
  <p:tag name="THINKCELLSHAPEDONOTDELETE" val="ppgHlKQhu8kq4JnUQtbedXg"/>
</p:tagLst>
</file>

<file path=ppt/tags/tag504.xml><?xml version="1.0" encoding="utf-8"?>
<p:tagLst xmlns:p="http://schemas.openxmlformats.org/presentationml/2006/main">
  <p:tag name="THINKCELLSHAPEDONOTDELETE" val="pMsLv7OWy_EypaGDbhUGBbw"/>
</p:tagLst>
</file>

<file path=ppt/tags/tag505.xml><?xml version="1.0" encoding="utf-8"?>
<p:tagLst xmlns:p="http://schemas.openxmlformats.org/presentationml/2006/main">
  <p:tag name="THINKCELLSHAPEDONOTDELETE" val="p.pXiFu2Mhk2IoSGcOPcHDA"/>
</p:tagLst>
</file>

<file path=ppt/tags/tag506.xml><?xml version="1.0" encoding="utf-8"?>
<p:tagLst xmlns:p="http://schemas.openxmlformats.org/presentationml/2006/main">
  <p:tag name="THINKCELLSHAPEDONOTDELETE" val="thinkcellActiveDocDoNotDelete"/>
</p:tagLst>
</file>

<file path=ppt/tags/tag507.xml><?xml version="1.0" encoding="utf-8"?>
<p:tagLst xmlns:p="http://schemas.openxmlformats.org/presentationml/2006/main">
  <p:tag name="THINKCELLSHAPEDONOTDELETE" val="pIewSCtBvqEyaBba_ulpeGA"/>
</p:tagLst>
</file>

<file path=ppt/tags/tag508.xml><?xml version="1.0" encoding="utf-8"?>
<p:tagLst xmlns:p="http://schemas.openxmlformats.org/presentationml/2006/main">
  <p:tag name="THINKCELLSHAPEDONOTDELETE" val="pkmWlWXJ7XkiokwRmIK8lOg"/>
</p:tagLst>
</file>

<file path=ppt/tags/tag509.xml><?xml version="1.0" encoding="utf-8"?>
<p:tagLst xmlns:p="http://schemas.openxmlformats.org/presentationml/2006/main">
  <p:tag name="THINKCELLSHAPEDONOTDELETE" val="thinkcellActiveDocDoNotDelete"/>
</p:tagLst>
</file>

<file path=ppt/tags/tag510.xml><?xml version="1.0" encoding="utf-8"?>
<p:tagLst xmlns:p="http://schemas.openxmlformats.org/presentationml/2006/main">
  <p:tag name="THINKCELLSHAPEDONOTDELETE" val="pOKo3lss1tU6A6NQ898ei6w"/>
</p:tagLst>
</file>

<file path=ppt/tags/tag511.xml><?xml version="1.0" encoding="utf-8"?>
<p:tagLst xmlns:p="http://schemas.openxmlformats.org/presentationml/2006/main">
  <p:tag name="THINKCELLSHAPEDONOTDELETE" val="p8fu1L4CBiEq9sVikAIAz4w"/>
</p:tagLst>
</file>

<file path=ppt/tags/tag512.xml><?xml version="1.0" encoding="utf-8"?>
<p:tagLst xmlns:p="http://schemas.openxmlformats.org/presentationml/2006/main">
  <p:tag name="THINKCELLSHAPEDONOTDELETE" val="pgzIdoDVj5ESCzIDRlTJCjg"/>
</p:tagLst>
</file>

<file path=ppt/tags/tag513.xml><?xml version="1.0" encoding="utf-8"?>
<p:tagLst xmlns:p="http://schemas.openxmlformats.org/presentationml/2006/main">
  <p:tag name="THINKCELLSHAPEDONOTDELETE" val="pu6Vcox_3mEeyQTwEXX.8PA"/>
</p:tagLst>
</file>

<file path=ppt/tags/tag514.xml><?xml version="1.0" encoding="utf-8"?>
<p:tagLst xmlns:p="http://schemas.openxmlformats.org/presentationml/2006/main">
  <p:tag name="THINKCELLSHAPEDONOTDELETE" val="p.pKAbFJlakOf2_2GFYmTcQ"/>
</p:tagLst>
</file>

<file path=ppt/tags/tag515.xml><?xml version="1.0" encoding="utf-8"?>
<p:tagLst xmlns:p="http://schemas.openxmlformats.org/presentationml/2006/main">
  <p:tag name="THINKCELLSHAPEDONOTDELETE" val="pbDXJWOXVpkaaXFU9Iij2Gw"/>
</p:tagLst>
</file>

<file path=ppt/tags/tag516.xml><?xml version="1.0" encoding="utf-8"?>
<p:tagLst xmlns:p="http://schemas.openxmlformats.org/presentationml/2006/main">
  <p:tag name="THINKCELLSHAPEDONOTDELETE" val="pJwtpAzSFSEyUz1EqjAGQkg"/>
</p:tagLst>
</file>

<file path=ppt/tags/tag517.xml><?xml version="1.0" encoding="utf-8"?>
<p:tagLst xmlns:p="http://schemas.openxmlformats.org/presentationml/2006/main">
  <p:tag name="THINKCELLSHAPEDONOTDELETE" val="pvkQQScNTc0O54aWrwSvuRA"/>
</p:tagLst>
</file>

<file path=ppt/tags/tag518.xml><?xml version="1.0" encoding="utf-8"?>
<p:tagLst xmlns:p="http://schemas.openxmlformats.org/presentationml/2006/main">
  <p:tag name="THINKCELLSHAPEDONOTDELETE" val="pAWLJeyMa6UetMvw1iuDGWg"/>
</p:tagLst>
</file>

<file path=ppt/tags/tag519.xml><?xml version="1.0" encoding="utf-8"?>
<p:tagLst xmlns:p="http://schemas.openxmlformats.org/presentationml/2006/main">
  <p:tag name="THINKCELLSHAPEDONOTDELETE" val="ppgHlKQhu8kq4JnUQtbedXg"/>
</p:tagLst>
</file>

<file path=ppt/tags/tag520.xml><?xml version="1.0" encoding="utf-8"?>
<p:tagLst xmlns:p="http://schemas.openxmlformats.org/presentationml/2006/main">
  <p:tag name="THINKCELLSHAPEDONOTDELETE" val="pMsLv7OWy_EypaGDbhUGBbw"/>
</p:tagLst>
</file>

<file path=ppt/tags/tag521.xml><?xml version="1.0" encoding="utf-8"?>
<p:tagLst xmlns:p="http://schemas.openxmlformats.org/presentationml/2006/main">
  <p:tag name="THINKCELLSHAPEDONOTDELETE" val="p.pXiFu2Mhk2IoSGcOPcHDA"/>
</p:tagLst>
</file>

<file path=ppt/tags/tag522.xml><?xml version="1.0" encoding="utf-8"?>
<p:tagLst xmlns:p="http://schemas.openxmlformats.org/presentationml/2006/main">
  <p:tag name="THINKCELLSHAPEDONOTDELETE" val="thinkcellActiveDocDoNotDelete"/>
</p:tagLst>
</file>

<file path=ppt/tags/tag523.xml><?xml version="1.0" encoding="utf-8"?>
<p:tagLst xmlns:p="http://schemas.openxmlformats.org/presentationml/2006/main">
  <p:tag name="THINKCELLSHAPEDONOTDELETE" val="pOCnZ2.0NQk.fs.3dRfDZLQ"/>
</p:tagLst>
</file>

<file path=ppt/tags/tag524.xml><?xml version="1.0" encoding="utf-8"?>
<p:tagLst xmlns:p="http://schemas.openxmlformats.org/presentationml/2006/main">
  <p:tag name="THINKCELLSHAPEDONOTDELETE" val="pvy6uY7fDyEqgsXCgt0yirQ"/>
</p:tagLst>
</file>

<file path=ppt/tags/tag525.xml><?xml version="1.0" encoding="utf-8"?>
<p:tagLst xmlns:p="http://schemas.openxmlformats.org/presentationml/2006/main">
  <p:tag name="THINKCELLSHAPEDONOTDELETE" val="thinkcellActiveDocDoNotDelete"/>
</p:tagLst>
</file>

<file path=ppt/tags/tag526.xml><?xml version="1.0" encoding="utf-8"?>
<p:tagLst xmlns:p="http://schemas.openxmlformats.org/presentationml/2006/main">
  <p:tag name="THINKCELLSHAPEDONOTDELETE" val="pOKo3lss1tU6A6NQ898ei6w"/>
</p:tagLst>
</file>

<file path=ppt/tags/tag527.xml><?xml version="1.0" encoding="utf-8"?>
<p:tagLst xmlns:p="http://schemas.openxmlformats.org/presentationml/2006/main">
  <p:tag name="THINKCELLSHAPEDONOTDELETE" val="p8fu1L4CBiEq9sVikAIAz4w"/>
</p:tagLst>
</file>

<file path=ppt/tags/tag528.xml><?xml version="1.0" encoding="utf-8"?>
<p:tagLst xmlns:p="http://schemas.openxmlformats.org/presentationml/2006/main">
  <p:tag name="THINKCELLSHAPEDONOTDELETE" val="pgzIdoDVj5ESCzIDRlTJCjg"/>
</p:tagLst>
</file>

<file path=ppt/tags/tag529.xml><?xml version="1.0" encoding="utf-8"?>
<p:tagLst xmlns:p="http://schemas.openxmlformats.org/presentationml/2006/main">
  <p:tag name="THINKCELLSHAPEDONOTDELETE" val="pu6Vcox_3mEeyQTwEXX.8PA"/>
</p:tagLst>
</file>

<file path=ppt/tags/tag530.xml><?xml version="1.0" encoding="utf-8"?>
<p:tagLst xmlns:p="http://schemas.openxmlformats.org/presentationml/2006/main">
  <p:tag name="THINKCELLSHAPEDONOTDELETE" val="p.pKAbFJlakOf2_2GFYmTcQ"/>
</p:tagLst>
</file>

<file path=ppt/tags/tag531.xml><?xml version="1.0" encoding="utf-8"?>
<p:tagLst xmlns:p="http://schemas.openxmlformats.org/presentationml/2006/main">
  <p:tag name="THINKCELLSHAPEDONOTDELETE" val="pbDXJWOXVpkaaXFU9Iij2Gw"/>
</p:tagLst>
</file>

<file path=ppt/tags/tag532.xml><?xml version="1.0" encoding="utf-8"?>
<p:tagLst xmlns:p="http://schemas.openxmlformats.org/presentationml/2006/main">
  <p:tag name="THINKCELLSHAPEDONOTDELETE" val="pJwtpAzSFSEyUz1EqjAGQkg"/>
</p:tagLst>
</file>

<file path=ppt/tags/tag533.xml><?xml version="1.0" encoding="utf-8"?>
<p:tagLst xmlns:p="http://schemas.openxmlformats.org/presentationml/2006/main">
  <p:tag name="THINKCELLSHAPEDONOTDELETE" val="pvkQQScNTc0O54aWrwSvuRA"/>
</p:tagLst>
</file>

<file path=ppt/tags/tag534.xml><?xml version="1.0" encoding="utf-8"?>
<p:tagLst xmlns:p="http://schemas.openxmlformats.org/presentationml/2006/main">
  <p:tag name="THINKCELLSHAPEDONOTDELETE" val="pAWLJeyMa6UetMvw1iuDGWg"/>
</p:tagLst>
</file>

<file path=ppt/tags/tag535.xml><?xml version="1.0" encoding="utf-8"?>
<p:tagLst xmlns:p="http://schemas.openxmlformats.org/presentationml/2006/main">
  <p:tag name="THINKCELLSHAPEDONOTDELETE" val="ppgHlKQhu8kq4JnUQtbedXg"/>
</p:tagLst>
</file>

<file path=ppt/tags/tag536.xml><?xml version="1.0" encoding="utf-8"?>
<p:tagLst xmlns:p="http://schemas.openxmlformats.org/presentationml/2006/main">
  <p:tag name="THINKCELLSHAPEDONOTDELETE" val="pMsLv7OWy_EypaGDbhUGBbw"/>
</p:tagLst>
</file>

<file path=ppt/tags/tag537.xml><?xml version="1.0" encoding="utf-8"?>
<p:tagLst xmlns:p="http://schemas.openxmlformats.org/presentationml/2006/main">
  <p:tag name="THINKCELLSHAPEDONOTDELETE" val="p.pXiFu2Mhk2IoSGcOPcHDA"/>
</p:tagLst>
</file>

<file path=ppt/tags/tag538.xml><?xml version="1.0" encoding="utf-8"?>
<p:tagLst xmlns:p="http://schemas.openxmlformats.org/presentationml/2006/main">
  <p:tag name="THINKCELLSHAPEDONOTDELETE" val="thinkcellActiveDocDoNotDelete"/>
</p:tagLst>
</file>

<file path=ppt/tags/tag539.xml><?xml version="1.0" encoding="utf-8"?>
<p:tagLst xmlns:p="http://schemas.openxmlformats.org/presentationml/2006/main">
  <p:tag name="THINKCELLSHAPEDONOTDELETE" val="pLQq6CwarfUqfc0LD0lrKXw"/>
</p:tagLst>
</file>

<file path=ppt/tags/tag540.xml><?xml version="1.0" encoding="utf-8"?>
<p:tagLst xmlns:p="http://schemas.openxmlformats.org/presentationml/2006/main">
  <p:tag name="THINKCELLSHAPEDONOTDELETE" val="p.siEk0zqgUqfob9DqpjLEA"/>
</p:tagLst>
</file>

<file path=ppt/tags/tag541.xml><?xml version="1.0" encoding="utf-8"?>
<p:tagLst xmlns:p="http://schemas.openxmlformats.org/presentationml/2006/main">
  <p:tag name="THINKCELLSHAPEDONOTDELETE" val="thinkcellActiveDocDoNotDelete"/>
</p:tagLst>
</file>

<file path=ppt/tags/tag542.xml><?xml version="1.0" encoding="utf-8"?>
<p:tagLst xmlns:p="http://schemas.openxmlformats.org/presentationml/2006/main">
  <p:tag name="THINKCELLSHAPEDONOTDELETE" val="pOKo3lss1tU6A6NQ898ei6w"/>
</p:tagLst>
</file>

<file path=ppt/tags/tag543.xml><?xml version="1.0" encoding="utf-8"?>
<p:tagLst xmlns:p="http://schemas.openxmlformats.org/presentationml/2006/main">
  <p:tag name="THINKCELLSHAPEDONOTDELETE" val="p8fu1L4CBiEq9sVikAIAz4w"/>
</p:tagLst>
</file>

<file path=ppt/tags/tag544.xml><?xml version="1.0" encoding="utf-8"?>
<p:tagLst xmlns:p="http://schemas.openxmlformats.org/presentationml/2006/main">
  <p:tag name="THINKCELLSHAPEDONOTDELETE" val="pgzIdoDVj5ESCzIDRlTJCjg"/>
</p:tagLst>
</file>

<file path=ppt/tags/tag545.xml><?xml version="1.0" encoding="utf-8"?>
<p:tagLst xmlns:p="http://schemas.openxmlformats.org/presentationml/2006/main">
  <p:tag name="THINKCELLSHAPEDONOTDELETE" val="pu6Vcox_3mEeyQTwEXX.8PA"/>
</p:tagLst>
</file>

<file path=ppt/tags/tag546.xml><?xml version="1.0" encoding="utf-8"?>
<p:tagLst xmlns:p="http://schemas.openxmlformats.org/presentationml/2006/main">
  <p:tag name="THINKCELLSHAPEDONOTDELETE" val="p.pKAbFJlakOf2_2GFYmTcQ"/>
</p:tagLst>
</file>

<file path=ppt/tags/tag547.xml><?xml version="1.0" encoding="utf-8"?>
<p:tagLst xmlns:p="http://schemas.openxmlformats.org/presentationml/2006/main">
  <p:tag name="THINKCELLSHAPEDONOTDELETE" val="pbDXJWOXVpkaaXFU9Iij2Gw"/>
</p:tagLst>
</file>

<file path=ppt/tags/tag548.xml><?xml version="1.0" encoding="utf-8"?>
<p:tagLst xmlns:p="http://schemas.openxmlformats.org/presentationml/2006/main">
  <p:tag name="THINKCELLSHAPEDONOTDELETE" val="pJwtpAzSFSEyUz1EqjAGQkg"/>
</p:tagLst>
</file>

<file path=ppt/tags/tag549.xml><?xml version="1.0" encoding="utf-8"?>
<p:tagLst xmlns:p="http://schemas.openxmlformats.org/presentationml/2006/main">
  <p:tag name="THINKCELLSHAPEDONOTDELETE" val="pvkQQScNTc0O54aWrwSvuRA"/>
</p:tagLst>
</file>

<file path=ppt/tags/tag550.xml><?xml version="1.0" encoding="utf-8"?>
<p:tagLst xmlns:p="http://schemas.openxmlformats.org/presentationml/2006/main">
  <p:tag name="THINKCELLSHAPEDONOTDELETE" val="pAWLJeyMa6UetMvw1iuDGWg"/>
</p:tagLst>
</file>

<file path=ppt/tags/tag551.xml><?xml version="1.0" encoding="utf-8"?>
<p:tagLst xmlns:p="http://schemas.openxmlformats.org/presentationml/2006/main">
  <p:tag name="THINKCELLSHAPEDONOTDELETE" val="ppgHlKQhu8kq4JnUQtbedXg"/>
</p:tagLst>
</file>

<file path=ppt/tags/tag552.xml><?xml version="1.0" encoding="utf-8"?>
<p:tagLst xmlns:p="http://schemas.openxmlformats.org/presentationml/2006/main">
  <p:tag name="THINKCELLSHAPEDONOTDELETE" val="pMsLv7OWy_EypaGDbhUGBbw"/>
</p:tagLst>
</file>

<file path=ppt/tags/tag553.xml><?xml version="1.0" encoding="utf-8"?>
<p:tagLst xmlns:p="http://schemas.openxmlformats.org/presentationml/2006/main">
  <p:tag name="THINKCELLSHAPEDONOTDELETE" val="p.pXiFu2Mhk2IoSGcOPcHDA"/>
</p:tagLst>
</file>

<file path=ppt/tags/tag55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第1母版">
  <a:themeElements>
    <a:clrScheme name="Longfor">
      <a:dk1>
        <a:srgbClr val="000000"/>
      </a:dk1>
      <a:lt1>
        <a:srgbClr val="FFFFFF"/>
      </a:lt1>
      <a:dk2>
        <a:srgbClr val="323255"/>
      </a:dk2>
      <a:lt2>
        <a:srgbClr val="FFFFFF"/>
      </a:lt2>
      <a:accent1>
        <a:srgbClr val="BFD2ED"/>
      </a:accent1>
      <a:accent2>
        <a:srgbClr val="B69B70"/>
      </a:accent2>
      <a:accent3>
        <a:srgbClr val="323255"/>
      </a:accent3>
      <a:accent4>
        <a:srgbClr val="E97118"/>
      </a:accent4>
      <a:accent5>
        <a:srgbClr val="2D4C92"/>
      </a:accent5>
      <a:accent6>
        <a:srgbClr val="FE1909"/>
      </a:accent6>
      <a:hlink>
        <a:srgbClr val="2D4C92"/>
      </a:hlink>
      <a:folHlink>
        <a:srgbClr val="C1C0BF"/>
      </a:folHlink>
    </a:clrScheme>
    <a:fontScheme name="Longfor">
      <a:majorFont>
        <a:latin typeface="Arial"/>
        <a:ea typeface="华文楷体" charset="-122"/>
        <a:cs typeface="Arial"/>
      </a:majorFont>
      <a:minorFont>
        <a:latin typeface="Arial"/>
        <a:ea typeface="华文楷体" charset="-122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 cmpd="sng">
          <a:solidFill>
            <a:schemeClr val="accent3"/>
          </a:solidFill>
        </a:ln>
        <a:effectLst/>
      </a:spPr>
      <a:bodyPr lIns="0" tIns="0" rIns="0" bIns="0" rtlCol="0" anchor="ctr"/>
      <a:lstStyle>
        <a:defPPr algn="ctr">
          <a:defRPr sz="1300" b="0" dirty="0" smtClean="0">
            <a:solidFill>
              <a:schemeClr val="tx1"/>
            </a:solidFill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3"/>
          </a:solidFill>
        </a:ln>
        <a:effectLst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300" dirty="0" smtClean="0">
            <a:latin typeface="Arial" pitchFamily="34" charset="0"/>
            <a:cs typeface="Arial" pitchFamily="34" charset="0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1">
      <vt:lpstr>Arial</vt:lpstr>
      <vt:lpstr>Calibri</vt:lpstr>
      <vt:lpstr>华文楷体</vt:lpstr>
      <vt:lpstr>华文中宋</vt:lpstr>
      <vt:lpstr>Wingdings 2</vt:lpstr>
      <vt:lpstr>黑体</vt:lpstr>
      <vt:lpstr>Arial Black</vt:lpstr>
      <vt:lpstr>MS PGothic</vt:lpstr>
      <vt:lpstr>宋体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2024-09-25T22:57:29.530</cp:lastPrinted>
  <dcterms:created xsi:type="dcterms:W3CDTF">2024-09-25T14:57:29Z</dcterms:created>
  <dcterms:modified xsi:type="dcterms:W3CDTF">2024-09-25T14:57:32Z</dcterms:modified>
</cp:coreProperties>
</file>