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3F56163-C48D-4BC7-831C-98B479F1E0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241A7F-9A06-4581-A81E-161D7F2FC9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74739BD-ABF2-4CEA-B9EA-94F015FF31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6795D3B-8627-408A-BA66-59F367F65C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AB3488C-06EB-41BD-BDFB-79981AB5422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43CB52C-C691-4A58-8113-4A2679F256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5C8282D-9215-4581-AA6E-5B55409E42E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D6DCEBE-1AB5-4CC4-9368-497C43AD30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4CEFB6-07FD-4E4A-B35E-7EEFEA0470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7644BB-8C7A-4F10-A3A3-26409F2C75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EB9E9A-4E2B-40EB-A337-20BD944A42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5330014012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护理急危重症护理学</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汇报人：文小库</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急危重症护理学概述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急危重症护理的核心技能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急危重症护理流程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急危重症护理案例分析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急危重症护理的挑战与解决方案</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急危重症护理学概述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721" r="3272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急危重症护理学是一门专门针对急危重症患者的护理实践和研究的学科。</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急危重症护理学强调对患者的快速反应、紧急处理和全面护理，以保障患者的生命安全和健康恢复。</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对于急危重症患者，及时的抢救和护理措施能够有效地挽救生命，降低病死率。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挽救生命</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958" r="1495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提高救治效果</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减轻患者痛苦</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750" r="167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专业的急危重症护理能够提高救治效果，减少并发症，促进患者康复。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通过有效的护理措施，急危重症护理能够减轻患者的痛苦和不适，提高患者的生活质量。</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急危重症护理的重要性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急危重症护理学的发展经历了从简单的急救护理到专业化的急危重症护理的过程。</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历史回顾</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随着医学技术的进步和人们对健康需求的提高，急危重症护理学将向更加专业化和精细化的方向发展。</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发展趋势</a:t>
            </a:r>
          </a:p>
        </p:txBody>
      </p:sp>
      <p:pic>
        <p:nvPicPr>
          <p:cNvPr id="10" name="Picture 10"/>
          <p:cNvPicPr>
            <a:picLocks noChangeAspect="1"/>
          </p:cNvPicPr>
          <p:nvPr/>
        </p:nvPicPr>
        <p:blipFill>
          <a:blip r:embed="rId3"/>
          <a:srcRect l="15667" r="15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新技术在急危重症护理领域的应用，如智能化监测、远程医疗等，将进一步提高救治效果和护理水平。</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新技术应用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急危重症护理的历史与发展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急危重症护理的核心技能</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3281" b="328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急救技能</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急救技能</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掌握基本的急救技能，如心肺复苏（CPR）、止血、包扎等，能够在紧急情况下迅速采取有效措施，为患者争取宝贵的抢救时间。</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创伤评估与处理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具备评估和处理创伤的能力，能够快速判断伤情，采取正确的急救措施，如开放气道、控制出血等。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紧急情况应对</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熟悉各种紧急情况的应对措施，如中毒、溺水、休克等，能够迅速启动急救流程，确保患者得到及时有效的救治。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重症护理技术</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掌握各种重症护理技术，如气管插管、深静脉置管、呼吸机使用等，能够为重症患者提供专业、高效的护理服务。</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生命体征监测</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掌握生命体征监测技术，如心电监测、呼吸监测、血压监测等，能够实时了解患者的病情变化，为治疗提供重要依据。</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危重病护理</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具备危重病护理的能力，能够针对不同病情的患者采取个性化的护理措施，提高患者的生存率和生活质量。</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708" r="1670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重症监护技能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急救药物配置与管理</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掌握急救药物的配置方法和管理规范，确保药物的有效性和安全性。</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药物过敏与不良反应处理</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具备处理药物过敏和不良反应的能力，能够及时采取有效措施，保障患者的用药安全。</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急救药物知识</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熟悉各种急救药物的作用机制、适应症、不良反应等，能够根据患者的病情合理选择和使用药物。</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急救药物使用与管理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6675" b="166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掌握各种急救设备的使用方法，如除颤仪、心电监护仪、呼吸机等，能够在紧急情况下迅速启动设备进行救治。</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急救设备操作</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了解急救设备的维护和保养知识，能够定期对设备进行检查和保养，确保设备的正常运行。</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急救设备维护与保养</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具备急救设备的管理能力，能够建立设备管理制度，确保设备的充足供应和有效利用。</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急救设备管理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急救设备使用与管理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急危重症护理流程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护理人员需迅速判断病情，识别急危重症患者，并立即启动急救响应。</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4458" r="14458"/>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快速识别</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在等待专业急救人员到来之前，护理人员应进行必要的初步处理，如止血、保持呼吸道通畅等。</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初步处理</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护理人员需向患者及家属提供急救指导，稳定患者情绪，并协助患者进行自救。</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急救指导</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急救响应流程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https://d.book118.com/875330014012011122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2024-09-25T10:29:45.944</cp:lastPrinted>
  <dcterms:created xsi:type="dcterms:W3CDTF">2024-09-25T02:29:45Z</dcterms:created>
  <dcterms:modified xsi:type="dcterms:W3CDTF">2024-09-25T02:29:48Z</dcterms:modified>
</cp:coreProperties>
</file>