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DF5A7-1130-4A88-A7AB-63EBFB8C5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90A72-F48E-48A6-AAC2-23B4F9B9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336B68-E3A1-4DDC-9D5B-89FF6E0B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C7514-EF8C-41E3-BCEB-65A5809BC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70D68-6699-4CB4-B07A-3732DF7DC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782D9C-E520-4FE0-9460-2CB959F5A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48BFE0-9062-427B-A730-E1DC71666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ECD80-9C4E-49CA-BAB0-76B7DF179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62B6C-3A6E-4F3C-B5B8-D3B464B2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0EBF1-FBA2-4B06-954E-A16DC7C01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66A6BB-AC64-4E5B-9C19-42E27C66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303311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汉服行业的发展计划书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汉服行业发展策略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汉服行业风险与挑战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汉服行业未来展望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汉服作为中华传统文化的重要组成部分，近年来逐渐受到年轻人的喜爱和追捧，成为一种时尚和文化符号。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随着国潮文化的兴起和消费者对传统文化的关注度提高，汉服市场呈现出快速增长的态势。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目前，汉服行业的发展还处于初级阶段，市场尚未成熟，存在较大的发展空间和机遇。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汉服行业的背景和现状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制定发展计划的目的和意义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制定汉服行业的发展计划有助于明确行业发展的目标和方向，引导企业合理规划资源，实现可持续发展。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通过发展计划，可以加强行业内企业的合作与交流，共同推进汉服文化的传播和发展。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有利于提高汉服行业的整体水平和竞争力，促进传统文化的传承和创新。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汉服市场规模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近年来，随着传统文化热潮的兴起，汉服市场规模不断扩大，消费者群体日益增多。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根据市场调查和数据分析，预计未来几年汉服市场需求将继续保持增长态势。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消费者对汉服的需求呈现多样化、个性化、品质化的特点，同时对汉服文化内涵和制作工艺的要求也越来越高。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1" b="2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9" b="72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年龄分布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汉服消费者主要集中在年轻人群体，特别是80后、90后和00后，他们热爱传统文化，追求个性化和独特的美学体验。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地域分布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汉服消费者主要集中在大中城市，特别是历史文化名城和旅游胜地，这些地方对传统文化有着更深刻的理解和热爱。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汉服消费者通常通过线上渠道购买汉服，注重品牌、品质和口碑，同时也会参加线下汉服活动和体验活动，如汉服展览、汉服秀等。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同类品牌竞争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市场上存在众多汉服品牌，竞争激烈，各品牌在产品质量、设计风格、价格等方面存在差异。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新进入者威胁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随着汉服市场的不断扩大，越来越多的企业开始进入这个领域，对现有品牌构成威胁。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替代品威胁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虽然汉服作为一种传统服饰有其独特的文化内涵和市场价值，但随着时尚潮流的变化和消费者需求的多样化，也存在被其他新兴服饰品类替代的风险。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汉服行业发展趋势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随着传统文化复兴和年轻消费者对传统文化的热爱，汉服市场规模预计将持续增长。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市场规模持续扩大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随着越来越多的企业进入汉服市场，品牌竞争将更加激烈，品质和服务将成为企业竞争的关键。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品牌竞争加剧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线上销售渠道将继续成为汉服市场的主流，同时线下实体店也将发挥体验和展示的作用，线上线下融合发展将成为趋势。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引入智能化生产技术，提高生产效率和产品质量，降低生产成本。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智能化生产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环保材料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75" r="1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采用环保材料，推动可持续发展，满足消费者对环保的需求。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提供个性化定制服务，满足消费者对个性化和差异化的需求。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技术创新和产品升级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通过品牌形象塑造，提升品牌知名度和美誉度，增强消费者忠诚度。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采用多元化营销策略，包括线上营销、线下活动、社交媒体等，提高品牌曝光度和影响力。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多元化营销策略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积极开拓国际市场，将汉服推向世界，提升国际影响力。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国际市场拓展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品牌建设和市场拓展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https://d.book118.com/875330331120011110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2024-09-15T13:29:38.077</cp:lastPrinted>
  <dcterms:created xsi:type="dcterms:W3CDTF">2024-09-15T05:29:38Z</dcterms:created>
  <dcterms:modified xsi:type="dcterms:W3CDTF">2024-09-15T05:29:40Z</dcterms:modified>
</cp:coreProperties>
</file>