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ABEEE-D59E-4F31-8538-3964CAA65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718F7-0A8F-45B7-8E78-C7E68B991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10AF5-A2E9-4BBC-82A5-442A69FE9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A2BF5B-EE8A-4A8A-9FF8-4C771E6D0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C1351A-C4AA-483B-AB60-DEFAA4BB3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F3E770-74BF-4096-BE58-0FDC0F038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0FF18B-DDE6-43AA-8F87-9BD08E4DD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FA7D6-2CD0-410E-8B51-CBB6B6621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064FEA-459B-44D5-A0EF-EEDE059E7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A9AA9-D655-402F-A406-618BD2245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424A7-1900-4C97-9E3E-DEB12AF3D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33130110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《财务报表陷阱》ppt课件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财务报表陷阱及其识别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防范财务报表陷阱的方法与建议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财务报表是企业对外提供的反映其财务状况、经营成果和现金流量的文件，包括资产负债表、利润表、现金流量表等。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财务报表是投资者、债权人、政府部门等利益相关者了解企业财务状况、评估企业经营绩效、做出经济决策的重要依据。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财务报表包括资产负债表、利润表、现金流量表、所有者权益变动表等。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反映企业资产、负债和所有者权益的构成及变动情况；利润表反映企业一定时期的经营成果；现金流量表反映企业现金流入和流出的原因及构成；所有者权益变动表反映所有者权益各项目的增减变动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财务报表的种类与内容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财务报表的编制要求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9" r="1654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财务报表所反映的数据必须真实可靠，不得虚构或篡改。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财务报表应当全面反映企业的财务状况、经营成果和现金流量，不得遗漏重要事项。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财务报表的编制应当符合《企业会计准则》等法律法规的规定，不得违规操作。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财务报表应当及时编制和披露，以保证信息的时效性。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财务报表陷阱及其识别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企业通过提前或推迟确认收入、隐藏成本费用等方式，人为调节利润，误导财务报表使用者。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关注企业是否存在异常的利润波动、大额的非经常性损益以及与同行业相比明显异常的毛利率等指标，同时结合现金流量表进行分析。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利润操纵陷阱及其识别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利润操纵陷阱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资产重组陷阱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企业通过资产置换、股权转让等方式，进行报表粉饰，掩盖不良资产或虚增资产价值。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关注企业是否存在无商业实质的资产交易、资产评估价值是否公允、交易对手方是否与公司存在关联关系等。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资产重组陷阱及其识别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500" r="24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关联交易陷阱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企业通过与关联方之间的交易，转移利润或隐藏债务，达到粉饰报表的目的。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关注企业是否存在大额的关联交易、交易价格是否公允、是否存在无商业实质的交易等，同时检查关联方关系及其交易的披露是否完整。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关联交易陷阱及其识别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会计政策陷阱及其识别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会计政策陷阱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企业通过选择不同的会计政策和估计方法，对财务报表进行“美化”。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关注企业是否变更了会计政策和估计方法、变更的理由是否充分合理、是否符合会计准则的要求等。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企业通过选择性披露、隐瞒或延迟披露重要信息，误导投资者。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信息披露陷阱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关注企业是否完整、及时地披露了所有重大事项、是否存在对投资者产生误导的表述或遗漏、与同行业公司相比披露内容是否存在异常等。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信息披露陷阱及其识别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防范财务报表陷阱的方法与建议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https://d.book118.com/875331301102011041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2024-09-01T19:04:46.696</cp:lastPrinted>
  <dcterms:created xsi:type="dcterms:W3CDTF">2024-09-01T11:04:46Z</dcterms:created>
  <dcterms:modified xsi:type="dcterms:W3CDTF">2024-09-01T11:04:48Z</dcterms:modified>
</cp:coreProperties>
</file>