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1D8CC-0ABB-4936-A67A-4D6267768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8FDA3-C7FD-4E59-BFD8-038600020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697C1-76AA-4883-AB65-98E1524AD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20BE2-F229-4D6F-A620-BD9498382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728E2-23D5-42B3-96E5-A7645EC08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96E8A-3749-4CD5-8C51-23679D68A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DBEC8-C863-45EC-A177-D491679D2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A32FC-F4F4-465E-8649-E3E68AD7C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1810C-A379-4AD7-B7E1-6E5CC7674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CF493-A2FB-42DC-B405-A42526BDA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699BC-062D-4538-B777-7BE3B69CF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313243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水利安全生产工作汇报材料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水利安全生产工作概述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水利安全生产工作措施与成果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水利安全生产工作面临的挑战与机遇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水利安全生产工作的经验与教训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水利安全生产工作的建议与展望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水利安全生产工作概述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水利安全生产工作直接关系到人民群众的生命财产安全，是社会稳定和经济发展的重要保障。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保障人民群众生命财产安全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水利安全生产工作是水利事业健康发展的重要保障，只有确保水利工程的安全运行，才能为水利事业的可持续发展提供有力支持。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促进水利事业健康发展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作为政府的重要职能之一，水利安全生产工作是政府履行职责的重要体现，也是政府对人民群众负责的具体行动。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履行政府职责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水利安全生产工作的重要性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确保水利工程的安全运行，预防和减少水利生产事故的发生，保障人民群众的生命财产安全。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加强水利工程的安全监管，完善水利安全生产法规和标准，提高水利工程的安全防范能力，加强应急救援能力建设，开展水利安全生产宣传教育等。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25" r="25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水利安全生产工作的目标与任务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我国的水利安全生产工作经历了多年的发展历程，从最初的注重工程建设安全到现在的全面关注水利生产安全，不断加强和完善水利安全生产工作。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的水利安全生产工作已经取得了显著成效，建立了较为完善的水利安全生产法规和标准体系，加强了水利工程的安全监管和应急救援能力建设，开展了形式多样的水利安全生产宣传教育活动，为保障人民群众的生命财产安全做出了积极贡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水利安全生产工作的历史与现状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水利安全生产工作措施与成果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明确各级领导和部门的安全生产职责，形成完整的安全生产责任体系。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建立健全安全生产责任制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通过开展安全培训、宣传活动等方式，提高员工的安全意识和技能水平。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加强安全宣传教育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加强施工现场的安全监管，确保各项安全措施得到有效执行。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强化现场安全管理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定期开展安全隐患排查，及时发现并整改存在的安全隐患。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开展安全隐患排查治理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水利安全生产工作措施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333" b="3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通过采取一系列措施，水利安全生产形势保持稳定，未发生重大安全事故。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安全生产形势持续稳定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员工安全意识明显提高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现场安全管理得到加强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安全隐患排查治理取得实效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通过加强安全宣传教育，员工的安全意识和技能水平得到明显提高。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通过强化现场安全管理，各项安全措施得到有效执行，施工现场秩序井然。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通过开展安全隐患排查治理，及时发现并整改存在的安全隐患，有效预防了事故的发生。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水利安全生产工作成果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现场安全管理仍需加强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部分施工现场存在安全隐患，需要进一步加强现场安全管理。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安全隐患排查治理仍需加强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部分单位对安全隐患的排查和整改不够及时，需要进一步加强安全隐患排查治理工作。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部分员工安全意识仍需加强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部分员工对安全生产的重视程度不够，需要进一步加强安全宣传教育。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水利安全生产工作存在的问题与不足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水利安全生产工作面临的挑战与机遇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https://d.book118.com/875331324340011110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2024-09-16T11:45:15.468</cp:lastPrinted>
  <dcterms:created xsi:type="dcterms:W3CDTF">2024-09-16T03:45:15Z</dcterms:created>
  <dcterms:modified xsi:type="dcterms:W3CDTF">2024-09-16T03:45:17Z</dcterms:modified>
</cp:coreProperties>
</file>