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4E16E-67E0-414B-8603-B83CE807D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A17A9-7C0A-4C80-9EA9-37E724090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E0684-4D30-4C8F-83A5-CE5112FAD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9B28D-29E4-4AFE-8EF8-0A4415EF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5E64E-4FDE-4446-8476-0EFC6658C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D02D18-A989-4335-869D-710B06861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28B5F-49F2-4509-BCD4-EA736BB4D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4AFF4-C38E-49A0-867D-59CDE1FD6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6437E-E316-4DE4-BCC1-2DF1670FC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F2410-7376-48D9-9F30-F6319AB1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568C2-5543-407A-A0E4-78BD441DA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32303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创意创新引爆市场广告设计课程展示魅力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创意创新在广告设计中的应用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引爆市场：广告设计的市场策略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广告设计课程的魅力展示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创意创新与广告设计的互动关系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案例分析：成功广告设计的创意创新之路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创意创新在广告设计中的应用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77" r="1947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创意创新是指在广告设计中运用独特的思维、新颖的表现手法和创造性的策略，以突破传统框架，吸引受众注意并提升品牌价值的过程。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在竞争激烈的市场环境中，创意创新是广告设计的核心竞争力，它能够帮助品牌突出重围，与受众建立情感连接，从而实现营销目标。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创意创新的概念与重要性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重要性体现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创意创新定义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通过自由联想、头脑风暴等方法，激发创意灵感，产生多样化的创意方案。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50" b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打破常规思维模式，从相反或不同的角度思考问题，寻求突破性的解决方案。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将不同领域的知识、技能和方法进行有机融合，形成独特的创意表现形式。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创意创新的思维方法与技巧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某品牌通过运用幽默诙谐的表现手法，成功吸引了受众关注，提升了品牌知名度和好感度。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某公司运用虚拟现实技术，打造沉浸式的广告体验，让受众身临其境地感受产品魅力，从而激发购买欲望。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某品牌通过巧妙的借势营销，将广告与热门事件或话题相结合，实现了品牌曝光度的快速提升。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创意创新在广告设计中的实践案例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引爆市场：广告设计的市场策略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研究竞争对手的广告策略、创意表现和市场反响，从而制定更具竞争力的广告设计方案。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把握市场趋势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关注行业动态和市场变化，及时调整广告策略，确保广告设计与市场趋势保持同步。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通过市场调研，深入了解目标受众的需求、喜好和消费习惯，为广告设计提供有力依据。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根据产品或服务的特点，明确广告的目标受众，包括年龄、性别、地域、职业等方面的特征。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对目标市场进行细分，选择最具潜力的目标市场进行深入挖掘，提高广告的针对性和效果。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根据目标市场的特点和需求，为产品或服务制定准确的定位策略，塑造独特的品牌形象。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定位准确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目标市场的选择与定位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根据目标受众的媒体接触习惯，选择合适的传播渠道和媒介组合，确保广告信息准确传达给目标受众。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结合产品或服务的特点和市场环境，制定有效的营销策略，如促销、公关、事件营销等，提升广告的传播效果和销售额。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运用创新思维和独特视角，打造吸引目标受众的广告创意，提升广告的吸引力和感染力。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75" r="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广告设计中的市场策略制定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广告设计课程的魅力展示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了解市场动态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课程结合市场趋势和消费者需求，让学生了解市场动态和行业发展趋势，为未来的职业生涯做好准备。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课程注重培养学生的创新思维和独立思考能力，通过案例分析、头脑风暴等方法激发学生的创意灵感。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掌握广告设计技能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课程涵盖广告设计的基本理论、设计技巧和实践操作，帮助学生掌握广告设计的核心技能。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课程目标与内容设置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课程注重实践操作，通过项目实训、模拟演练等方式，让学生在实践中掌握广告设计技能，提高解决问题的能力。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互动教学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采用小组讨论、角色扮演等互动教学方式，鼓励学生积极参与课堂讨论，提高学生的沟通能力和团队协作精神。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通过大量经典广告案例的分析，让学生了解广告设计的精髓和成功之道，培养学生的审美能力和判断力。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教学方法与手段的创新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https://d.book118.com/875332303300011044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2024-09-07T07:19:14.243</cp:lastPrinted>
  <dcterms:created xsi:type="dcterms:W3CDTF">2024-09-06T23:19:14Z</dcterms:created>
  <dcterms:modified xsi:type="dcterms:W3CDTF">2024-09-06T23:19:16Z</dcterms:modified>
</cp:coreProperties>
</file>