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4D0D3-A74B-4646-94BF-CF0935EFB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0C4DA-A7BE-49BB-BA07-CA93ED1EF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1A69A-429C-49E4-A0A4-718C6424B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FE567-B9FD-4A8B-BBD1-D4B2F71FF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9FF287-D592-4597-930F-F6DD81406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EF14B7-2427-43E1-953E-A6206A58F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D8F530-DDE8-42AF-98AB-9844AF7D9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87D79-813D-444D-AF17-4BA534C91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60F7C-1AC4-477C-844F-27D23CE44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D6AD6-B7C7-4FF3-8B8B-84745E0C6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1A1F2-2F41-442B-8787-D57BCBB05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332031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新生儿健康教育ppt模板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新生儿早期教育及发展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新生儿安全与急救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新生儿心理发展及情感支持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62" r="816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97" r="103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993" r="119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新生儿体温调节能力较弱，需要注意保暖和散热。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新生儿呼吸频率较快，需要注意观察是否有呼吸困难的情况。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新生儿的皮肤娇嫩，需要注意清洁和保湿。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新生儿的消化系统尚未完全发育，需要注意喂养方式和量。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437" b="543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提倡母乳喂养，母乳是新生儿最佳的食品。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喂养时应该注意姿势和清洁卫生，避免宝宝吸入空气和污染的食物。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喂养量和时间应该根据宝宝的实际需要来确定，避免过度喂养或饥饿。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如果需要人工喂养，应该选择适合宝宝的配方奶，并按照说明书正确配制。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新生儿喂养指导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每天为宝宝洗澡，保持皮肤清洁和舒适。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16675" b="166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注意宝宝的情绪变化，及时给予安抚和关注。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注意宝宝的睡眠质量和时间，建立规律的作息习惯。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定期为宝宝更换尿布，保持屁屁干爽和舒适。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新生儿日常护理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新生儿黄疸是由于新生儿体内胆红素代谢异常引起的病症。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新生儿期最常见的疾病之一，通常在出生后2-3天出现，表现为皮肤、巩膜和粘膜的黄染。新生儿黄疸通常是由于新生儿肝脏功能尚未发育完全，导致胆红素代谢异常，引起血液中胆红素水平升高。大多数新生儿黄疸是生理性的，但也有部分是病理性的，需要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新生儿肺炎是由于新生儿肺部感染引起的疾病。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通常是由于新生儿在分娩过程中吸入了胎粪、羊水等污染物，或者在出生后感染了细菌或病毒引起的。新生儿肺炎的症状包括呼吸困难、咳嗽、发热等，严重时可能导致呼吸衰竭和死亡。治疗新生儿肺炎需要使用抗生素和呼吸支持等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新生儿腹泻是由于多种原因引起的消化道综合征。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是一种常见的消化道综合征，可能是由于喂养不当、感染、过敏等原因引起的。症状包括大便次数增多、水样便、食欲不振等。治疗新生儿腹泻需要调整喂养方式、补充水分和电解质，如果症状严重，需要使用抗生素或止泻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新生儿脐炎是由于脐带感染引起的疾病。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新生儿脐炎通常是由于脐带断离后，细菌感染引起的。症状包括脐带周围红肿、疼痛、有分泌物等。治疗新生儿脐炎需要保持局部清洁干燥，使用碘伏消毒液消毒，严重时需要使用抗生素治疗。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859" b="585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新生儿早期教育及发展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https://d.book118.com/875333203130011104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2024-09-14T03:09:11.173</cp:lastPrinted>
  <dcterms:created xsi:type="dcterms:W3CDTF">2024-09-13T19:09:11Z</dcterms:created>
  <dcterms:modified xsi:type="dcterms:W3CDTF">2024-09-13T19:09:13Z</dcterms:modified>
</cp:coreProperties>
</file>