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A1DC-FA09-4793-8BA6-1BB49589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877B-624C-43B2-8636-7D3F935B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64008-889E-4FE3-81A9-C57CE223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277EA-3971-4193-9046-2B2F2B2C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977A8-3CA7-49AD-BD59-5601DBB7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680BD-2150-4615-83BC-BEE887354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EBF03-3D7C-4124-92AA-FA131B27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A578E-9F9A-4AE4-B7A4-A87CECB9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F6FB6-D9A8-4DF1-AF94-592EE4FDB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89F62-3AE8-4B3E-8133-08D31FE9C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8A8A5-0D31-4560-882B-2A5BFDBE4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332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管理（中国普通高等学校本科专业）\n## 1.工程管理专业概述及发展现状\n### 1.1工程管理专业的定义及发展历程\n### 1.2工程管理专业在中国普通高等学校中的地位\n### 1.3工程管理专业的发展趋势及前景\n## 2.工程管理专业核心课程及教学体系\n### 2.1工程管理专业核心课程设置\n### 2.2工程管理专业的教学方法与手段\n### 2.3工程管理专业实践教学体系\n## 3.工程管理专业人才培养目标及素质要求\n### 3.1工程管理专业人才培养目标\n### 3.2工程管理专业学生应具备的素质要求\n### 3.3工程管理专业人才培养模式及评价\n## 4.工程管理专业就业方向及职业发展\n### 4.1工程管理专业毕业生就业方向\n### 4.2工程管理专业毕业生职业发展路径\n### 4.3工程管理专业就业市场分析及预测\n## 5.工程管理专业实例分析\n### 5.1优秀工程管理专业毕业生案例\n### 5.2工程管理专业实践项目案例分析\n### 5.3工程管理专业学术研究及成果展示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工程管理（中国普通高等学校本科专业）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工程管理专业概述及发展现状</a:t>
            </a:r>
            <a:endParaRPr/>
          </a:p>
        </p:txBody>
      </p:sp>
      <p:sp>
        <p:nvSpPr>
          <p:cNvPr id="7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9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9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工程管理专业是一门跨学科的专业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旨在培养具备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等方面知识和能力的复合型人才</a:t>
                </a:r>
                <a:endParaRPr/>
              </a:p>
            </p:txBody>
          </p:sp>
          <p:sp>
            <p:nvSpPr>
              <p:cNvPr id="9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工程管理专业的发展历程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20世纪初，美国开始出现工程管理相关课程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20世纪50年代，工程管理专业在美国逐渐成熟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20世纪80年代，工程管理专业传入中国，开始在高校设立</a:t>
                </a:r>
                <a:endParaRPr/>
              </a:p>
            </p:txBody>
          </p:sp>
          <p:sp>
            <p:nvSpPr>
              <p:cNvPr id="10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工程管理专业的定义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研究工程项目的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等方面知识和能力的复合型人才</a:t>
                </a:r>
                <a:endParaRPr/>
              </a:p>
            </p:txBody>
          </p:sp>
          <p:sp>
            <p:nvSpPr>
              <p:cNvPr id="10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工程管理专业的定义及发展历程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工程管理专业在中国普通高等学校中的地位</a:t>
                </a:r>
                <a:endParaRPr/>
              </a:p>
            </p:txBody>
          </p:sp>
          <p:sp>
            <p:nvSpPr>
              <p:cNvPr id="1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工程管理专业是一门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热门专业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，受到广泛关注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许多高校纷纷开设工程管理专业，以满足社会对工程管理人才的需求</a:t>
                </a:r>
                <a:endParaRPr/>
              </a:p>
            </p:txBody>
          </p:sp>
        </p:grpSp>
        <p:grpSp>
          <p:nvGrpSpPr>
            <p:cNvPr id="1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工程管理专业的课程设置</a:t>
                </a:r>
                <a:endParaRPr/>
              </a:p>
            </p:txBody>
          </p:sp>
          <p:sp>
            <p:nvSpPr>
              <p:cNvPr id="1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建筑工程技术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</p:grpSp>
        <p:grpSp>
          <p:nvGrpSpPr>
            <p:cNvPr id="1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工程管理专业的就业前景</a:t>
                </a:r>
                <a:endParaRPr/>
              </a:p>
            </p:txBody>
          </p:sp>
          <p:sp>
            <p:nvSpPr>
              <p:cNvPr id="1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就业方向广泛，包括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房地产开发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人才需求量大，就业前景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广阔</a:t>
                </a:r>
                <a:endParaRPr/>
              </a:p>
            </p:txBody>
          </p:sp>
        </p:grpSp>
      </p:grpSp>
      <p:pic>
        <p:nvPicPr>
          <p:cNvPr id="1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工程管理专业在中国普通高等学校中的地位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工程管理专业的发展趋势</a:t>
                </a:r>
                <a:endParaRPr/>
              </a:p>
            </p:txBody>
          </p:sp>
          <p:sp>
            <p:nvSpPr>
              <p:cNvPr id="1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：工程管理专业将更加注重与国际接轨，引进国际先进的教育理念和方法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：工程管理专业将充分利用信息技术，提高项目管理的效率和水平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：工程管理专业将关注绿色建筑、节能减排等方面的问题，为可持续发展做出贡献</a:t>
                </a:r>
                <a:endParaRPr/>
              </a:p>
            </p:txBody>
          </p:sp>
          <p:sp>
            <p:nvSpPr>
              <p:cNvPr id="1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工程管理专业的前景</a:t>
                </a:r>
                <a:endParaRPr/>
              </a:p>
            </p:txBody>
          </p:sp>
          <p:sp>
            <p:nvSpPr>
              <p:cNvPr id="1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随着社会对工程管理人才的需求不断增长，工程管理专业的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发展前景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将更加广阔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工程管理专业将成为未来经济社会发展的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重要支撑</a:t>
                </a:r>
                <a:endParaRPr/>
              </a:p>
            </p:txBody>
          </p:sp>
          <p:sp>
            <p:nvSpPr>
              <p:cNvPr id="1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工程管理专业的发展趋势及前景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工程管理专业核心课程及教学体系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工程管理专业核心课程设置</a:t>
                </a:r>
                <a:endParaRPr/>
              </a:p>
            </p:txBody>
          </p:sp>
          <p:sp>
            <p:nvSpPr>
              <p:cNvPr id="1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：研究项目的策划、组织、实施、控制和评价等方面的问题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：研究工程项目的投资、成本、收益等方面的问题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建筑工程技术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：研究建筑结构、施工技术、建筑材料等方面的问题</a:t>
                </a:r>
                <a:endParaRPr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工程管理专业选修课程设置</a:t>
                </a:r>
                <a:endParaRPr/>
              </a:p>
            </p:txBody>
          </p:sp>
          <p:sp>
            <p:nvSpPr>
              <p:cNvPr id="1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：研究工程项目合同制定、履行、变更等方面的问题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：研究工程项目的前期策划、论证、评估等方面的问题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：研究工程项目的风险识别、评估、控制等方面的问题</a:t>
                </a:r>
                <a:endParaRPr/>
              </a:p>
            </p:txBody>
          </p:sp>
          <p:sp>
            <p:nvSpPr>
              <p:cNvPr id="1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工程管理专业核心课程设置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工程管理专业的教学方法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：教师通过讲解、阐述、示范等方式传授知识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：学生通过讨论、辩论、提问等方式交流思想，提高思维能力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：通过分析实际案例，让学生了解工程管理实践，提高解决问题的能力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工程管理专业的教学手段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：利用投影仪、计算机等现代化设备进行教学，提高教学效果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：利用互联网进行教学，为学生提供丰富的学习资源和交流平台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：组织学生参加实习、实训等实践活动，培养学生的实践能力和创新能力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工程管理专业的教学方法与手段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工程管理专业实践教学体系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实验实训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：通过实验、实训等方式，培养学生的实际操作能力和实验技能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：通过实习，让学生了解工程管理实践，提高解决问题的能力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毕业论文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：通过毕业论文，培养学生的科学研究能力和创新能力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工程管理专业实践教学基地建设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行业协会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等合作，建立实践教学基地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等实践机会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工程管理专业实践教学体系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工程管理专业人才培养目标及素质要求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工程管理专业人才培养目标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工程管理专业人才培养目标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建筑工程技术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等方面知识和能力的复合型人才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培养能够适应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房地产开发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等多个领域需求的优秀人才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工程管理专业人才培养规格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掌握工程管理、项目管理、建筑工程技术等方面的基本理论和基本知识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https://d.book118.com/875333321311011111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工程管理（中国普通高等学校本科专业）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2024-09-17T18:24:37.616</cp:lastPrinted>
  <dcterms:created xsi:type="dcterms:W3CDTF">2024-09-17T10:24:37Z</dcterms:created>
  <dcterms:modified xsi:type="dcterms:W3CDTF">2024-09-17T10:24:39Z</dcterms:modified>
</cp:coreProperties>
</file>