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F2E33-9963-4200-ACFC-27F51913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49BD7-7199-4999-8390-EE81B93A2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217C7-6C04-427E-AB93-240FC29C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0C248-F76E-46AD-A71E-95313A8FB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494D35-2E6C-4605-969D-1F22DC2F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9EDC1-5ACB-4BAC-99C7-D73F0F75F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2E7C1-FCAD-469A-9E90-8982E583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F88DD-9C3E-4D2B-9663-6BB1D9A69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FA8A6-B1B1-4F00-AA48-928A7EDD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76C24-FEF6-4FDE-B7D4-1B2F12334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57C88-2F55-4110-AE20-3B552C668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4020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构成工作在开关状态的平衡调制器课件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开关状态平衡调制器的工作流程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开关状态平衡调制器的性能指标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开关状态平衡调制器的未来发展与挑战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开关状态平衡调制器概述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开关状态平衡调制器是一种电子设备，用于在开关状态下实现信号的调制和解调。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通过控制开关的开和关状态，实现对信号的调制和解调。在调制过程中，调制器将需要传输的信息信号加载到载波信号上；在解调过程中，调制器将已调信号还原为原始信息信号。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用于无线通信、卫星通信、光纤通信等领域，实现信号的调制和解调。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测量仪器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用于信号处理和测量，如频谱分析仪、示波器等。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用于控制系统的信号处理，如伺服控制系统、自动控制系统等。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开关状态平衡调制器的应用领域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125" r="25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开关状态平衡调制器的重要性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提高信号传输效率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通过调制技术，可以将信息信号加载到载波信号上，实现高速、高效的信号传输。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增强信号抗干扰能力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调制技术可以增强信号的抗干扰能力，提高信号的传输质量和可靠性。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实现多样化的通信方式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通过不同的调制方式，可以实现多种通信方式，满足不同的通信需求。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开关状态平衡调制器的构成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6" r="32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用于接收外部信号，可以是模拟信号或数字信号。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信号输入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将输入信号转换为适合调制器处理的电平。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电平转换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55" r="12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调制器核心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实现调制功能的核心器件，如振荡器、比较器等。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调制方式选择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支持多种调制方式，如PWM、PFM等。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调制部分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输出部分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滤波电路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用于滤除调制信号中的噪声和杂波。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电平转换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将调制后的信号转换为适合输出或应用的电平。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7" r="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实现控制算法和控制逻辑，如PID控制等。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用于保护调制器免受过流、过压等异常情况的影响。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控制部分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保护电路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控制逻辑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开关状态平衡调制器的工作流程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当输入信号大于阈值时，调制器进入开通状态，输出信号随输入信号线性增加。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通流程中，当输入信号大于设定的阈值时，调制器开始工作，并进入开通状态。此时，输出信号与输入信号成线性关系，随着输入信号的增加而增加。调制器通过调整内部元件的参数，确保输出信号与输入信号保持线性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开通流程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当输入信号小于阈值时，调制器进入关断状态，输出信号随输入信号线性减小。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断流程中，当输入信号小于设定的阈值时，调制器停止工作，并进入关断状态。此时，输出信号与输入信号成线性关系，随着输入信号的减小而减小。调制器通过调整内部元件的参数，确保输出信号与输入信号保持线性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关断流程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调制器根据输入信号的变化，动态调整输出信号的幅度和频率，以实现调制功能。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制流程中，调制器通过监测输入信号的变化，动态调整输出信号的幅度和频率。调制器内部具有一套复杂的控制算法，可以根据输入信号的变化情况，快速、准确地调整输出信号的参数，以实现调制功能。这种动态调整能力使得调制器能够适应不同的输入信号和环境条件，提供稳定、可靠的调制输出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调制流程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https://d.book118.com/875334020222011120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2024-09-23T05:12:20.607</cp:lastPrinted>
  <dcterms:created xsi:type="dcterms:W3CDTF">2024-09-22T21:12:20Z</dcterms:created>
  <dcterms:modified xsi:type="dcterms:W3CDTF">2024-09-22T21:12:22Z</dcterms:modified>
</cp:coreProperties>
</file>