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9A7AE-8C8B-4929-B8A3-3A1980664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8FEAB-EC15-4BD1-9055-24C31F572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6AC145-2BC8-4ED5-8A3C-59A855920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41D778-20F4-4366-BFCC-0A5A4FAEC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9407F5-1E47-47BE-98D5-5DEA41A32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213CAA-5672-46E2-A50D-77ED8066C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FE14D2-041B-4720-B80B-43233D369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AF1073-CC36-413C-B987-C532603E3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C19DEB-57B7-4DF5-A389-1696F57F8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37EC36-EAC2-4ADA-AD13-DAB4CA5CC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954779-9027-4EFD-BADD-0C21710B1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341111014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提升电子商务客服技能的培训课程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电子商务客服概述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电子商务客服沟通技巧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电子商务客服专业知识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电子商务客服团队协作与沟通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电子商务客服客户关系管理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电子商务客服自我提升与发展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电子商务客服概述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408" r="3040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电子商务客服是在电子商务环境中，通过在线渠道为消费者提供咨询、解答问题、处理投诉等服务的专业人员。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他们是消费者与电商企业之间的桥梁，负责建立和维护良好的客户关系，提升客户满意度和忠诚度。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电子商务客服的定义与角色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优秀的客服能够及时响应消费者需求，提供专业且友好的服务，从而增强消费者的购物体验。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提升购物体验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塑造品牌形象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客服是品牌形象的代表，他们的服务态度和专业水平直接影响消费者对品牌的印象。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通过解答消费者疑问、推荐相关产品等，客服能够引导消费者完成购买决策，促进销售增长。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电子商务客服的重要性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客服需要具备清晰、准确、有礼貌的沟通能力，以便与消费者建立有效的沟通。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良好的沟通能力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面对消费者的各种问题和需求，客服需要保持耐心和热情，提供周到的服务。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耐心和热情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客服需要熟悉电商平台的操作、产品知识、售后服务流程等，以便为消费者提供准确的信息和解决方案。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专业知识和技能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在处理消费者投诉或突发事件时，客服需要具备快速应变的能力，妥善解决问题。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应变能力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电子商务客服的素质要求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电子商务客服沟通技巧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使用简洁明了的语言，避免使用过于专业或晦涩的词汇，确保客户能够快速理解。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始终保持礼貌和尊重，使用诸如“请”、“谢谢”、“对不起”等用语，营造友好的沟通氛围。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礼貌用语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针对客户的问题或需求，提供具体、准确的回应，避免模糊或泛泛而谈。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有效回应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语言表达与沟通能力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572" b="65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125" b="912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积极倾听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认真倾听客户的陈述，不要急于打断或给出解决方案，确保完全理解客户的问题或需求。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确认理解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在回应客户之前，用自己的话重述客户的问题或需求，以确保双方的理解一致。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深度挖掘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通过提问和引导，深入了解客户的背景、需求和期望，以便提供更个性化的服务。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在面对客户的抱怨、投诉或负面情绪时，保持冷静和理智，避免情绪失控。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设身处地地理解客户的感受和需求，表达关心和同情，以建立信任和亲近感。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同理心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主动提出解决方案或建议，以缓解客户的负面情绪和压力，同时展示自己的专业能力和服务态度。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积极应对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情绪管理与应对能力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电子商务客服专业知识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商品特点与优势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掌握商品的特点和优势，能够突出卖点，提高客户购买意愿。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商品基本属性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了解所售商品的基本属性，如品牌、型号、规格、功能等，以便准确解答客户疑问。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商品使用与保养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熟悉商品的使用方法和保养注意事项，为客户提供有效的使用建议。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商品知识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支付方式及安全性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了解各种支付方式及其安全性，为客户提供合适的支付建议。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订单处理与物流跟踪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熟悉订单处理流程，能够及时处理订单问题，并跟踪物流信息，确保客户收到满意的商品。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购物平台交易规则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掌握所在购物平台的交易规则，确保交易过程符合平台要求。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交易流程与规则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https://d.book118.com/875341111014011040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2024-08-30T23:29:19.869</cp:lastPrinted>
  <dcterms:created xsi:type="dcterms:W3CDTF">2024-08-30T15:29:19Z</dcterms:created>
  <dcterms:modified xsi:type="dcterms:W3CDTF">2024-08-30T15:29:22Z</dcterms:modified>
</cp:coreProperties>
</file>