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EBCBE-753A-432E-9E75-819C6C868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3B84D-4FA3-46BB-9917-B8E4F2A3E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C3D44-D6DB-44E2-9E46-1BAAFB770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34E95-0A54-438E-9185-C419DE68F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12578-B9C8-4589-8AA5-8C796538E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E1D03-B11B-4059-A125-67FAE8CE8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7E3E72-47C5-4446-94C7-9014E2F7B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A570D-05DD-4A3B-B195-C4B389DA7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089B6-A2A1-4291-9147-E68252DD6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E38C1-AB25-42F9-BBE7-AD44B6068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99C36-3A74-4479-A69D-1B35B81E4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4123424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肿瘤科护士护理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肿瘤科护士护理概述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肿瘤科患者的护理需求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肿瘤科护理的技能与操作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肿瘤科护士的培训与教育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肿瘤科护理的质量与安全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肿瘤科护士护理概述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肿瘤科护士的角色与职责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0955" r="1095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根据患者的病情和护理需求，制定并实施个性化的护理计划。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关注患者的心理状态，提供必要的心理疏导和支持，帮助他们建立积极的治疗态度。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密切观察患者的病情变化，及时发现并处理异常情况，准确记录护理过程和结果。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向患者及家属提供关于肿瘤疾病、治疗及护理方面的知识，帮助他们理解和应对病情。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肿瘤科护理的特点与挑战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病情复杂多变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肿瘤疾病的发展和转归具有不确定性，需要护士具备丰富的专业知识和应变能力。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团队合作要求高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肿瘤科护理需要医护人员之间的密切配合，要求护士具备良好的团队合作意识。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治疗手段多样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肿瘤治疗手段包括手术、化疗、放疗等多种方式，要求护士掌握各种治疗手段的护理要点。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患者及家属心理压力大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肿瘤疾病给患者及家属带来巨大的心理压力，需要护士具备心理护理的能力。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具备扎实的肿瘤科护理专业知识和技能，能够独立完成护理工作。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能够及时发现患者的病情变化和异常情况，为医生提供准确的诊断依据。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敏锐的观察力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能够与患者及家属建立良好的沟通关系，协调医护团队的工作。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良好的沟通协调能力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对患者及家属的痛苦和需求有深刻的理解和关注，能够提供人性化的护理服务。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强烈的责任心和同情心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肿瘤科护士的素质与能力要求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肿瘤科患者的护理需求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心理护理需求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肿瘤患者常常面临巨大的心理压力，护士应提供心理疏导，帮助患者调整心态，增强抗癌信心。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肿瘤患者容易出现焦虑、抑郁等情绪问题，护士应给予情绪支持，关注患者的情感变化，提供安慰和鼓励。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肿瘤患者往往对病情保密有着强烈的需求，护士应尊重患者的隐私权，保护患者个人信息和病情的保密性。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肿瘤患者的疼痛程度各不相同，护士应定期进行疼痛评估，了解患者的疼痛状况，为患者提供个性化的疼痛缓解方案。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护士应正确使用止痛药物，确保药物按时按量给予，同时观察患者用药后的反应，及时处理可能出现的不良反应。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除了药物治疗外，护士还可以通过转移注意力、放松训练、物理疗法等非药物方式来缓解患者的疼痛。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根据患者的营养评估结果，护士应给予个性化的饮食指导，包括推荐食物、烹饪方式和饮食习惯调整等。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肿瘤患者的营养状况对其康复至关重要，护士应对患者的营养状况进行评估，了解患者的饮食情况和营养需求。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对于无法正常进食的患者，护士应协助给予肠内营养支持，如鼻饲、胃管等，确保患者获得足够的营养。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458" r="15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00" r="16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营养护理需求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护士应向患者及家属传授康复知识和技能，提高患者的自我护理能力，促进患者的康复进程。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康复计划制定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根据患者的具体情况，护士应协助医生制定个性化的康复计划，包括康复目标、康复内容、康复时间等。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肿瘤患者在治疗过程中容易出现肌肉萎缩、关节僵硬等问题，护士应指导患者进行适当的功能锻炼，促进肢体功能的恢复。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肿瘤科护理的技能与操作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https://d.book118.com/875341234244011124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2024-09-29T01:47:40.730</cp:lastPrinted>
  <dcterms:created xsi:type="dcterms:W3CDTF">2024-09-28T17:47:40Z</dcterms:created>
  <dcterms:modified xsi:type="dcterms:W3CDTF">2024-09-28T17:47:42Z</dcterms:modified>
</cp:coreProperties>
</file>