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80C23-37F5-46B1-A664-898EAE91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76556-3857-40FF-AD38-F8A022748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A4906-EBA0-4594-9640-AA812829A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9045F-0A33-4EF8-8F37-519347EA4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2B26A9-6E4B-45F2-973A-A597780B1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66C1B-B5AB-409B-AC8F-EB1021FBD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BE42CB-75C9-400B-B16B-D1F9E0FE3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3F5A2-B09C-49B8-A2D7-23FD9899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6E0C6-D8C1-4A8B-9C8C-72F96A1EA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EEDD5-ADAB-49D6-881D-530293364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20E06-C81E-4595-8A3D-0F43016CB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420231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疾病进展的监测与评估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疾病进展概述
 监测方法简介
 评估指标详解
 病例分析与讨论
 治疗反应与监测
 患者管理与教育
 研究现状与展望
 结论与总结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疾病进展概述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疾病进展的监测与评估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疾病进展概述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疾病进展概述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1.疾病进展的定义和概念：疾病进展是指疾病在时间和空间上的发展过程，包括病理生理、生物化学和临床方面的变化。</a:t>
            </a:r>
          </a:p>
          <a:p>
            <a:r>
              <a:t>2.疾病进展的阶段和分类：疾病进展可分为早期、中期和晚期，不同阶段有不同的病理生理特征和临床表现。</a:t>
            </a:r>
          </a:p>
          <a:p>
            <a:r>
              <a:t>3.疾病进展的影响因素：包括遗传、环境、生活方式等多种因素，这些因素相互作用，共同影响疾病的进展。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监测疾病进展的方法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1.临床医学检查：通过定期的身体检查、实验室检查和影像学检查，可以监测疾病的进展情况。</a:t>
            </a:r>
          </a:p>
          <a:p>
            <a:r>
              <a:t>2.生物标志物：生物标志物是反映疾病进展的重要指标，通过检测生物标志物的变化，可以评估疾病的进展情况。</a:t>
            </a:r>
          </a:p>
          <a:p>
            <a:r>
              <a:t>3.患者自报告：患者自报告的症状和感受也是监测疾病进展的重要手段，可以帮助医生更好地了解患者的病情和身体状况。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疾病进展概述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评估疾病进展的指标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1.生存率：生存率是评估疾病进展的重要指标，可以反映患者的生命状况和治疗效果。</a:t>
            </a:r>
          </a:p>
          <a:p>
            <a:r>
              <a:t>2.生活质量：生活质量是评估疾病进展的另一个重要指标，可以反映患者的身体、心理和社会状况。</a:t>
            </a:r>
          </a:p>
          <a:p>
            <a:r>
              <a:t>3.疾病进展速率：疾病进展速率是评估疾病进展速度的重要指标，可以帮助医生更好地了解患者的病情和制定治疗方案。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疾病进展监测与评估的挑战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1.疾病异质性：同一种疾病在不同患者身上的表现形式和进展情况可能存在差异，这给监测和评估带来了挑战。</a:t>
            </a:r>
          </a:p>
          <a:p>
            <a:r>
              <a:t>2.数据采集和处理的难度：疾病进展监测和评估需要大量的临床数据和生物标志物数据，数据采集和处理的难度较高。</a:t>
            </a:r>
          </a:p>
          <a:p>
            <a:r>
              <a:t>3.患者依从性：患者需要定期接受检查和治疗，依从性是影响疾病进展监测和评估的重要因素。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疾病进展概述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1.智能化监测和评估：随着人工智能和机器学习技术的发展，未来可以实现智能化监测和评估，提高准确性和效率。</a:t>
            </a:r>
          </a:p>
          <a:p>
            <a:r>
              <a:t>2.多组学联合分析：通过多组学联合分析，可以更全面地了解疾病的病理生理过程，为疾病进展的监测和评估提供更全面的信息。</a:t>
            </a:r>
          </a:p>
          <a:p>
            <a:r>
              <a:t>3.个体化精准医疗：随着精准医疗的发展，未来可以根据患者的个体差异制定个体化的治疗方案，提高治疗效果和患者的生存率和生活质量。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未来展望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监测方法简介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疾病进展的监测与评估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监测方法简介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临床评估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1.通过定期的身体检查、病史询问和实验室检查，对疾病的症状和体征进行监测。</a:t>
            </a:r>
          </a:p>
          <a:p>
            <a:r>
              <a:t>2.评估疾病的活动程度、病变范围和并发症情况。</a:t>
            </a:r>
          </a:p>
          <a:p>
            <a:r>
              <a:t>3.临床评估是疾病监测的基础，可以提供疾病进展的直接证据。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生物标志物监测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1.通过血液、尿液、组织样本等检测生物标志物，反映疾病的活动和进展。</a:t>
            </a:r>
          </a:p>
          <a:p>
            <a:r>
              <a:t>2.生物标志物可以是疾病特异性的蛋白质、基因表达产物或其他代谢产物。</a:t>
            </a:r>
          </a:p>
          <a:p>
            <a:r>
              <a:t>3.生物标志物监测可以提供客观、可量化的疾病进展评估。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监测方法简介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1.通过X线、超声、MRI等医学影像学技术，观察疾病对组织结构的影响。</a:t>
            </a:r>
          </a:p>
          <a:p>
            <a:r>
              <a:t>2.评估病变的大小、形态和位置，以及周围组织的变化。</a:t>
            </a:r>
          </a:p>
          <a:p>
            <a:r>
              <a:t>3.医学影像学检查可以提供疾病进展的可视化证据。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电子健康监测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1.利用可穿戴设备、移动应用等技术，实时监测患者的生理指标和健康状况。</a:t>
            </a:r>
          </a:p>
          <a:p>
            <a:r>
              <a:t>2.数据可以通过云端存储和分析，提供长期的疾病监测和评估。</a:t>
            </a:r>
          </a:p>
          <a:p>
            <a:r>
              <a:t>3.电子健康监测可以提高患者自我管理和医生诊疗的效率。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医学影像学检查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监测方法简介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远程医疗咨询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1.通过视频通话、在线平台等方式，患者可以远程咨询医生，报告病情和症状。</a:t>
            </a:r>
          </a:p>
          <a:p>
            <a:r>
              <a:t>2.医生可以根据患者报告和医疗记录，进行远程评估和诊疗建议。</a:t>
            </a:r>
          </a:p>
          <a:p>
            <a:r>
              <a:t>3.远程医疗咨询可以方便患者随时随地进行疾病监测和咨询。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人工智能辅助评估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1.利用人工智能技术对医疗数据进行分析，提取有用信息，辅助医生进行疾病评估。</a:t>
            </a:r>
          </a:p>
          <a:p>
            <a:r>
              <a:t>2.人工智能可以通过机器学习等技术，提高疾病监测的准确性和效率。</a:t>
            </a:r>
          </a:p>
          <a:p>
            <a:r>
              <a:t>3.人工智能辅助评估可以为医生提供更加全面和准确的疾病进展信息。</a:t>
            </a:r>
          </a:p>
          <a:p>
            <a:r>
              <a:t>以上内容仅供参考，具体内容可以根据实际需要调整优化。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评估指标详解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疾病进展的监测与评估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评估指标详解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1.生物标志物是能够客观测量和评价正常生物过程、致病过程或对治疗干预反应的物质或特征。</a:t>
            </a:r>
          </a:p>
          <a:p>
            <a:r>
              <a:t>2.生物标志物可以用于早期诊断、预测疾病进展、评估治疗效果。</a:t>
            </a:r>
          </a:p>
          <a:p>
            <a:r>
              <a:t>3.选择合适的生物标志物需要综合考虑其特异性、敏感性、可重复性等因素。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临床症状和体征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1.临床症状和体征是评估疾病进展的重要指标，需要详细记录和定期评估。</a:t>
            </a:r>
          </a:p>
          <a:p>
            <a:r>
              <a:t>2.不同的疾病有不同的症状和体征，需要根据疾病特点选择合适的评估工具。</a:t>
            </a:r>
          </a:p>
          <a:p>
            <a:r>
              <a:t>3.对于某些症状或体征，可以采用数字化技术进行客观测量和评估。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生物标志物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评估指标详解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影像学检查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1.影像学检查可以直观地显示病变的位置、范围和程度，是评估疾病进展的重要手段。</a:t>
            </a:r>
          </a:p>
          <a:p>
            <a:r>
              <a:t>2.不同的影像学检查方法各有优缺点，需要根据具体情况选择合适的检查方法。</a:t>
            </a:r>
          </a:p>
          <a:p>
            <a:r>
              <a:t>3.影像学检查需要与临床症状和体征、生物标志物等指标相结合，进行综合评估。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生理功能检查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1.生理功能检查可以评估患者的生理功能状态，反映疾病对机体的影响。</a:t>
            </a:r>
          </a:p>
          <a:p>
            <a:r>
              <a:t>2.生理功能检查包括心肺功能、肝功能、肾功能等多方面的检查。</a:t>
            </a:r>
          </a:p>
          <a:p>
            <a:r>
              <a:t>3.生理功能检查需要采用标准化的方法和设备，确保检查结果的准确性和可比性。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评估指标详解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生活质量评估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1.生活质量评估可以反映患者在生理、心理、社会等多方面的健康状况，是评估疾病进展的重要指标。</a:t>
            </a:r>
          </a:p>
          <a:p>
            <a:r>
              <a:t>2.生活质量评估需要采用标准化的问卷或量表，确保评估结果的客观性和准确性。</a:t>
            </a:r>
          </a:p>
          <a:p>
            <a:r>
              <a:t>3.生活质量评估需要与患者和家属进行充分沟通，了解患者的真实感受和需求。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经济学评估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1.疾病进展的监测与评估需要考虑经济学因素，评估治疗方案的成本和效果。</a:t>
            </a:r>
          </a:p>
          <a:p>
            <a:r>
              <a:t>2.经济学评估需要采用标准化的方法和工具，确保评估结果的客观性和可比性。</a:t>
            </a:r>
          </a:p>
          <a:p>
            <a:r>
              <a:t>3.经济学评估需要考虑患者的长期生存质量和社会成本等因素，为制定合理的治疗方案提供依据。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病例分析与讨论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疾病进展的监测与评估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病例分析与讨论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病例选择与数据采集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1.选择具有代表性的病例，考虑病种、病情、年龄、性别等因素。</a:t>
            </a:r>
          </a:p>
          <a:p>
            <a:r>
              <a:t>2.确定数据采集的方法和标准，确保数据的准确性和可靠性。</a:t>
            </a:r>
          </a:p>
          <a:p>
            <a:r>
              <a:t>3.收集尽可能多的临床数据，包括生理指标、检验结果、影像资料等。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病情分析与初步诊断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1.对收集到的数据进行整理和分类，绘制病情变化曲线。</a:t>
            </a:r>
          </a:p>
          <a:p>
            <a:r>
              <a:t>2.分析病情变化的趋势和速度，判断病情的稳定性或进展性。</a:t>
            </a:r>
          </a:p>
          <a:p>
            <a:r>
              <a:t>3.结合临床症状和体征，进行初步诊断和鉴别诊断。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病例分析与讨论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病情评估与治疗效果评价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1.根据病情分析结果，制定相应的治疗方案。</a:t>
            </a:r>
          </a:p>
          <a:p>
            <a:r>
              <a:t>2.定期评估治疗效果，观察病情改善或恶化的情况。</a:t>
            </a:r>
          </a:p>
          <a:p>
            <a:r>
              <a:t>3.对比不同治疗方案的效果，为优化治疗方案提供依据。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并发症与风险评估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1.密切关注病情发展过程中可能出现的并发症。</a:t>
            </a:r>
          </a:p>
          <a:p>
            <a:r>
              <a:t>2.分析并发症发生的原因和危险因素。</a:t>
            </a:r>
          </a:p>
          <a:p>
            <a:r>
              <a:t>3.评估并发症对患者预后的影响，及时调整治疗方案。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https://d.book118.com/875342023103011112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疾病进展概述</vt:lpstr>
      <vt:lpstr> 疾病进展概述</vt:lpstr>
      <vt:lpstr> 疾病进展概述</vt:lpstr>
      <vt:lpstr> 疾病进展概述</vt:lpstr>
      <vt:lpstr> 监测方法简介</vt:lpstr>
      <vt:lpstr> 监测方法简介</vt:lpstr>
      <vt:lpstr> 监测方法简介</vt:lpstr>
      <vt:lpstr> 监测方法简介</vt:lpstr>
      <vt:lpstr> 评估指标详解</vt:lpstr>
      <vt:lpstr> 评估指标详解</vt:lpstr>
      <vt:lpstr> 评估指标详解</vt:lpstr>
      <vt:lpstr> 评估指标详解</vt:lpstr>
      <vt:lpstr> 病例分析与讨论</vt:lpstr>
      <vt:lpstr> 病例分析与讨论</vt:lpstr>
      <vt:lpstr> 病例分析与讨论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2024-09-18T12:56:05.953</cp:lastPrinted>
  <dcterms:created xsi:type="dcterms:W3CDTF">2024-09-18T04:56:05Z</dcterms:created>
  <dcterms:modified xsi:type="dcterms:W3CDTF">2024-09-18T04:56:08Z</dcterms:modified>
</cp:coreProperties>
</file>