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52AED-7DA6-4101-8F05-CF4C6A816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7D6FA-9D08-4ACD-A065-64A86FCC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36BC3-B0FC-4161-AE70-8034A06A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AFFE4-57F7-4E00-AF0E-8D006151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5B911-7139-449D-8246-D53E9F386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6DC7D-84EA-4439-969A-327DCF410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913CA-9C7C-4E43-8C43-D4CD7F25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AD07F-DFCA-4ED1-B121-F766FC999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AE74B-E768-4DF2-8D7B-7C0CBBE74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2A24C-51FA-4FA6-86AF-775E08614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87228-145A-4F43-847A-F5B89B952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42121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酒店应急救援预案\n## 1.酒店应急救援预案概述\n### 1.1酒店应急救援预案的重要性及目的\n### 1.2酒店应急救援预案的分类及适用范围\n### 1.3酒店应急救援预案的制定与实施原则\n## 2.酒店火灾应急救援预案\n### 2.1酒店火灾事故的风险评估与预防措施\n### 2.2酒店火灾应急救援预案的组织实施与应急响应\n### 2.3酒店火灾事故后的恢复与总结\n## 3.酒店地震应急救援预案\n### 3.1酒店地震事故的风险评估与预防措施\n### 3.2酒店地震应急救援预案的组织实施与应急响应\n### 3.3酒店地震事故后的恢复与总结\n## 4.酒店恐怖袭击应急救援预案\n### 4.1酒店恐怖袭击事故的风险评估与预防措施\n### 4.2酒店恐怖袭击应急救援预案的组织实施与应急响应\n### 4.3酒店恐怖袭击事故后的恢复与总结\n## 5.酒店交通事故应急救援预案\n### 5.1酒店交通事故的风险评估与预防措施\n### 5.2酒店交通事故应急救援预案的组织实施与应急响应\n### 5.3酒店交通事故事故后的恢复与总结\n## 6.酒店公共卫生事件应急救援预案\n### 6.1酒店公共卫生事件的风险评估与预防措施\n### 6.2酒店公共卫生事件应急救援预案的组织实施与应急响应\n### 6.3酒店公共卫生事件事故后的恢复与总结\n## 7.酒店应急救援预案的演练与评估\n### 7.1酒店应急救援预案的演练组织与实施\n### 7.2酒店应急救援预案的评估方法与标准\n### 7.3酒店应急救援预案的持续改进与完善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酒店应急救援预案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酒店应急救援预案概述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提高酒店应对突发事故的能力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保障客人和员工的生命财产安全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减少事故造成的财产损失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提高酒店的声誉和竞争力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规范酒店的应急救援工作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制定明确的应急救援流程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确保应急救援资源的有效利用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提高应急救援工作的效率</a:t>
                </a:r>
                <a:endParaRPr/>
              </a:p>
            </p:txBody>
          </p:sp>
          <p:pic>
            <p:nvPicPr>
              <p:cNvPr id="1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促进酒店的安全生产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降低事故发生的风险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保障酒店的正常运营</a:t>
                </a:r>
                <a:endParaRPr/>
              </a:p>
            </p:txBody>
          </p:sp>
          <p:pic>
            <p:nvPicPr>
              <p:cNvPr id="1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酒店应急救援预案的重要性及目的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酒店火灾应急救援预案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适用于火灾事故的预防和应对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制定火灾事故的风险评估和预防措施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明确了火灾应急救援的组织和实施流程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酒店地震应急救援预案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适用于地震事故的预防和应对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制定地震事故的风险评估和预防措施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明确了地震应急救援的组织和实施流程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酒店恐怖袭击应急救援预案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适用于恐怖袭击事故的预防和应对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制定恐怖袭击事故的风险评估和预防措施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明确了恐怖袭击应急救援的组织和实施流程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酒店交通事故应急救援预案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适用于交通事故的预防和应对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制定交通事故的风险评估和预防措施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明确了交通事故应急救援的组织和实施流程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酒店公共卫生事件应急救援预案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适用于公共卫生事件的预防和应对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制定公共卫生事件的风险评估和预防措施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明确了公共卫生事件应急救援的组织和实施流程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酒店应急救援预案的分类及适用范围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酒店应急救援预案的制定与实施原则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合法性：符合相关法律法规的要求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实用性：结合酒店的实际情况制定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可操作性：明确应急救援的具体措施和程序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全面性：涵盖酒店可能发生的各类事故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严密性：应急救援预案的组织和实施要做到严密有序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及时性：事故发生后迅速启动应急救援预案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协调性：各部门之间密切配合，共同完成应急救援任务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持续性：定期评估和改进应急救援预案，确保其有效性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酒店火灾应急救援预案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分析酒店火灾事故的可能原因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评估火灾事故可能造成的损失和影响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制定火灾事故的预防和应对措施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加强酒店的消防设施建设和维护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提高员工的安全意识和火灾应急处理能力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定期开展火灾应急演练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酒店火灾事故的风险评估与预防措施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成立火灾应急救援指挥部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明确各部门的职责和任务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制定火灾应急救援的具体措施和程序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应急响应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火灾事故发生后立即启动应急救援预案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迅速组织员工和客人进行疏散和自救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报告火警并联系消防部门进行救援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酒店火灾应急救援预案的组织实施与应急响应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酒店火灾事故后的恢复与总结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恢复工作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对火灾事故现场进行清理和恢复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对受损设施进行维修和更换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对受影响的人员进行心理疏导和安抚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总结经验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分析火灾事故的原因和教训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对应急救援预案进行总结和改进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提高酒店的火灾预防和应对能力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酒店地震应急救援预案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https://d.book118.com/875342121043011112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酒店应急救援预案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2024-09-18T10:46:03.387</cp:lastPrinted>
  <dcterms:created xsi:type="dcterms:W3CDTF">2024-09-18T02:46:03Z</dcterms:created>
  <dcterms:modified xsi:type="dcterms:W3CDTF">2024-09-18T02:46:05Z</dcterms:modified>
</cp:coreProperties>
</file>