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34264-BFA2-44CB-89D4-3F3167A33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35CED-3E2E-439D-91E7-44BFB45C0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B2B2A-D20C-4F53-A163-7BA26C1E4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9FCF1-F43E-497C-9138-1352B4198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06977E-9375-45E6-8037-135F37104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6AE2CD-1D33-49AD-9668-935327C4D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02D471-ED0C-4A60-80A0-A7EE2C1E1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2D866-B6A5-41E6-AD35-7B894BBA4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AD8A8-8040-4897-90D8-9B59D18B4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9988E-1704-4556-81D8-08920C636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CBA0C-D771-413D-BB41-0E678216B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430423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Multisim9电子技术基础仿真实验2.7添加文本说明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仿真实验步骤详解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文本说明在仿真中作用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添加文本说明方法技巧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实例演示：在Multisim9中添加文本说明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实验目的与背景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通过电子技术基础仿真实验，学生可以锻炼自己的实践能力和创新意识，为后续的电子设计和制作打下基础。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培养实践能力和创新意识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通过Multisim9软件，学生可以直观地了解和学习各种电子元件（如电阻、电容、电感、二极管、三极管等）的基本特性和使用方法。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掌握基本电子元件的使用方法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通过搭建和分析简单的电路，学生可以掌握基本的电路分析方法，如欧姆定律、基尔霍夫定律等。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熟悉电路的基本分析方法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理论与实践相结合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仿真实验可以将理论知识与实践操作相结合，帮助学生更好地理解和掌握电子技术的基本原理和应用。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通过仿真实验，学生可以在计算机上模拟真实的电路环境和实验操作过程，从而节省大量的时间和成本。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培养解决问题的能力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仿真实验可以模拟各种电路故障和异常情况，帮助学生学会分析和解决电路问题的能力。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电子技术基础仿真重要性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Multisim9软件介绍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强大的电路仿真功能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Multisim9是一款功能强大的电路仿真软件，可以模拟各种复杂的电路环境和实验操作过程。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丰富的元件库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Multisim9提供了丰富的电子元件库，包括各种电阻、电容、电感、二极管、三极管等常用元件，方便学生进行电路设计和搭建。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直观的电路分析工具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Multisim9提供了多种直观的电路分析工具，如示波器、信号发生器、万用表等，方便学生进行电路测试和数据分析。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灵活的电路设计环境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Multisim9提供了灵活的电路设计环境，支持多种电路图绘制方式和自定义元件功能，方便学生进行个性化的电路设计。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仿真实验步骤详解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创建电路图并设置参数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打开Multisim9软件，选择“File”菜单下的“New”选项，创建一个新的电路图文件。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在电路图编辑器中，选择适当的画布大小和背景颜色，以便清晰地显示电路图。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从元器件库中选择所需的元器件，例如电阻、电容、电感、二极管、晶体管等，并将它们放置在画布上。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根据实验要求，设置元器件的参数，例如电阻的阻值、电容的容值、晶体管的放大倍数等。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添加元器件及连接线路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使用画布上的连线工具，将元器件的引脚连接起来，形成完整的电路图。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在连接线路时，应注意导线的颜色和粗细，以便清晰地表示电路中的不同部分。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根据需要，可以在电路图中添加开关、电源等辅助元器件，以便更好地控制电路的工作状态。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完成电路图的创建和连接后，选择“Simulate”菜单下的“Run”选项，开始运行仿真。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如有需要，可以使用Multisim9提供的测量工具，例如电压表、电流表等，对电路中的参数进行精确测量。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根据实验要求，分析仿真结果，并得出相应的结论。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在仿真过程中，可以观察电路中的电流、电压等参数的变化情况，并记录实验数据。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运行仿真并观察结果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文本说明在仿真中作用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辅助理解电路工作原理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解释电路元件功能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通过文本说明，可以详细介绍电路中各个元件的作用和功能，帮助学生理解元件在电路中的工作原理。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描述电路工作过程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文本说明可以描述电路的工作过程，包括信号的流向、电压和电流的变化等，有助于学生理解电路的整体工作原理。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通过文本说明，可以提供详细的操作步骤，指导学生如何正确连接电路元件、设置参数等，确保实验的顺利进行。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操作步骤说明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文本说明可以列出实验过程中的注意事项，提醒学生避免操作失误或安全问题，确保实验的安全性和准确性。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注意事项提示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提供操作指导和提示信息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https://d.book118.com/875343042333011104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2024-09-14T22:18:00.249</cp:lastPrinted>
  <dcterms:created xsi:type="dcterms:W3CDTF">2024-09-14T14:18:00Z</dcterms:created>
  <dcterms:modified xsi:type="dcterms:W3CDTF">2024-09-14T14:18:02Z</dcterms:modified>
</cp:coreProperties>
</file>