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87C62-BECC-4CF8-9A35-596ED7C4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A8016-9415-49C1-AAA7-15E3B386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56D1-7C5E-40C9-8688-94442915D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35AE4-D38B-4991-AE15-23CDCD50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49674-35F5-4108-BE5A-BB3A44CF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3A0AC-D37A-42F1-BA34-2328CF85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D7024B-893C-4712-B86B-8CCDA6BD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75BAF-F287-4A7C-980B-FA80CA93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BF2A8-72CF-41A7-BB66-2B68A88D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F605A-E681-4AFA-8BB4-0345A90B7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73EEE-0386-49C9-81B6-9054C886C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3341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大数据可视化管控平台的智能化与自动化应用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智能化技术在大数据可视化管控平台中的应用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自动化技术在大数据可视化管控平台中的应用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智能化与自动化技术在大数据可视化管控平台中的融合应用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大数据可视化管控平台的智能化与自动化应用实践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随着互联网、物联网等技术的快速发展，数据量呈现爆炸式增长，如何有效管理和利用这些数据成为亟待解决的问题。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为了更好地理解和分析大数据，可视化管控平台应运而生，它将复杂的数据转化为直观的图形和图像，提高数据处理的效率和准确性。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可视化管控平台的需求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随着人工智能和自动化技术的不断发展，将其应用于大数据可视化管控平台中，可以进一步提高平台的智能化水平，降低人工干预成本，提高数据处理效率。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国外在大数据可视化管控平台的研究方面起步较早，已经形成了较为成熟的技术和应用体系，如Tableau、Power BI等知名可视化工具。同时，在智能化和自动化方面也有一定研究，如利用机器学习算法进行数据挖掘和预测等。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大数据可视化管控平台的研究方面虽然起步较晚，但近年来发展迅速。已经出现了一批优秀的可视化工具和产品，如阿里云的大数据可视化平台、腾讯云的数据可视化分析等。同时，在智能化和自动化方面也有不少研究和实践，如利用深度学习算法进行图像识别和自然语言处理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71" r="272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本文旨在探讨大数据可视化管控平台的智能化与自动化应用，分析现有技术和方法的优缺点，提出一种基于人工智能和自动化技术的改进方案，以提高大数据可视化管控平台的效率和准确性。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首先介绍大数据可视化管控平台的相关概念和技术基础；然后分析现有技术和方法的优缺点；接着提出一种基于人工智能和自动化技术的改进方案；最后通过实验验证所提方案的有效性和可行性。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支持多种数据源接入，实现数据的统一管理和整合。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通过丰富的图表、图像等可视化手段，直观展示数据分布和规律。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提供数据挖掘、统计分析和预测等功能，帮助用户发现数据价值。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实时监测数据状态，发现异常及时预警，保障数据安全稳定。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监控预警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集成机器学习、深度学习等算法，实现数据的智能化分析和预测。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运用大数据处理框架，如Hadoop、Spark等，对数据进行清洗、转换和计算。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采用分布式文件系统或数据库，实现海量数据的存储和管理。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利用D3.js、ECharts等前端可视化库，实现数据的图形化展示。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企业决策支持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通过数据分析挖掘，为企业战略制定和决策提供数据支持。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监测城市运行状况，提高政府决策效率和城市管理水平。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市场营销分析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分析用户行为和市场趋势，为产品推广和营销策略提供指导。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降低数据分析门槛，提高数据处理效率；挖掘数据价值，助力企业创新发展。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智能化技术在大数据可视化管控平台中的应用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基于用户历史数据和行为，利用人工智能技术为用户提供个性化的数据可视化推荐。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语音交互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集成语音识别技术，使用户可以通过语音指令与大数据可视化管控平台进行交互，提高用户体验。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数据分类与识别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通过人工智能技术，对海量数据进行自动分类和识别，提高数据处理效率。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人工智能技术在平台中的应用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利用机器学习算法对历史数据进行分析和学习，预测未来数据趋势，为企业决策提供数据支持。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通过机器学习算法自动检测数据中的异常值，及时发现潜在问题，减少人工干预成本。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机器学习算法可以根据实时数据反馈，自动调整数据可视化参数和配置，提高数据展示效果。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机器学习算法在平台中的应用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54" r="133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利用深度学习技术对视频数据进行处理和分析，提取关键帧和特征，为视频数据的可视化展示提供支持。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深度学习技术可用于识别和解析图像数据，将数据转化为易于理解的图表和图形。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通过深度学习技术，实现对文本数据的自动处理和分析，提取关键信息并转化为可视化图表。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深度学习在平台中的应用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https://d.book118.com/875343341010011100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2024-09-07T17:12:22.815</cp:lastPrinted>
  <dcterms:created xsi:type="dcterms:W3CDTF">2024-09-07T09:12:22Z</dcterms:created>
  <dcterms:modified xsi:type="dcterms:W3CDTF">2024-09-07T09:12:24Z</dcterms:modified>
</cp:coreProperties>
</file>