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08E34-EAB3-45B7-B550-ED4314CB64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7BA7F0-AD49-4BB9-A398-0B9ED0552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C3FCE8-0D16-4BAF-B01C-7C1A11C77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23EAD6-6B7F-4B19-9029-7448E1831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34B87-5B06-4A1D-9814-43DDAB371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F5675B1-8CA8-46C0-8021-4BF64BA74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89E363-44E3-4FB7-9B7E-3B2611DC0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8D89B-1552-493D-8CB6-3BD0FB6E5E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7B5B67-7632-48AD-8D08-9C1D080CF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75752A-2381-441A-A2A5-FFF650BBB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2F701B-8FE4-46FA-9F76-A5076AC8C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5344000010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利用信息技术推动垃圾分类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信息技术在垃圾分类中的应用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信息技术推动垃圾分类的优势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信息技术在垃圾分类中的实践案例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推动信息技术在垃圾分类中的进一步发展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垃圾分类现状及挑战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垃圾分类能够实现资源的有效回收利用，减少资源浪费。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资源回收利用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321" r="432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减轻垃圾处理压力，降低对环境的污染和破坏。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体现一个城市乃至一个国家的文明程度和环保意识。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社会文明进步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各地垃圾分类标准存在差异，给居民带来困惑。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分类标准不统一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分类投放不准确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4463" r="2446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处理设施不足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099" b="1099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由于缺乏有效的引导和监督，居民在投放垃圾时存在分类不准确的现象。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部分地区垃圾处理设施不足，难以满足分类处理的需求。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当前垃圾分类的现状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监管难度大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垃圾分类涉及多个环节和部门，监管难度较大。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技术水平有限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当前垃圾分类处理技术相对落后，难以满足日益增长的垃圾处理需求。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居民参与度低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由于缺乏有效的激励机制和宣传教育，居民对垃圾分类的参与度不高。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信息技术在垃圾分类中的应用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2833" b="28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通过物联网技术，实现对垃圾分类设备的远程监控和数据采集，提高设备使用效率和管理水平。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设备监控与数据采集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利用物联网技术中的RFID、传感器等技术手段，实现对垃圾的智能识别和自动分类，提高分类效率和准确性。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智能识别与分类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通过对垃圾分类过程中产生的海量数据进行实时分析和处理，为政府和企业提供决策支持和优化建议。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物联网技术在垃圾分类中的应用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数据可视化与展示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通过大数据技术将垃圾分类相关数据以图表、图像等形式进行可视化展示，帮助政府和企业更好地了解垃圾分类情况。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数据挖掘与预测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运用大数据技术对垃圾分类相关数据进行深度挖掘和分析，揭示垃圾产生、分类和处理等方面的规律，为政策制定和企业管理提供科学依据。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数据共享与协同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建立垃圾分类大数据平台，实现政府、企业和社会公众之间的数据共享和协同工作，推动垃圾分类工作的深入开展。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8228" b="822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125" r="1212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大数据技术在垃圾分类中的应用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利用人工智能技术中的图像识别技术，对垃圾进行自动识别和分类，减轻人工分类的负担，提高分类效率。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图像识别与分类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通过人工智能技术中的语音识别技术，实现与用户的语音交互，提供便捷的垃圾分类指导和咨询服务。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语音识别与交互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23828" r="2382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根据用户的垃圾分类行为和习惯，运用人工智能技术为用户推荐合适的分类方法和处理方案，优化分类效果。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智能推荐与优化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人工智能技术在垃圾分类中的应用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信息技术推动垃圾分类的优势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自动化分类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通过图像识别、深度学习等技术，实现垃圾自动分类，提高分类效率。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数据化分析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对垃圾分类数据进行实时监测和分析，为优化分类提供数据支持。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精准投放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通过智能识别垃圾类型，实现精准投放，减少错误分类和混投现象。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提高分类效率和准确性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自动化处理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减少人工分类和处理环节，降低人力成本。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便捷性提升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提供线上预约、扫码投放等便捷服务，缩短居民投放垃圾的时间。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智能化管理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通过信息化手段实现垃圾分类全流程智能化管理，提高管理效率。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降低人力成本和时间成本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9625" r="9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利用信息技术手段开展垃圾分类宣传教育，提高居民环保意识和参与度。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通过信息技术推动可回收物的回收利用，促进资源循环利用。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减少污染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准确分类和处理垃圾，减少对环境的污染和破坏。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促进资源回收利用和环境保护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https://d.book118.com/875344000010011100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2024-09-07T17:12:22.896</cp:lastPrinted>
  <dcterms:created xsi:type="dcterms:W3CDTF">2024-09-07T09:12:22Z</dcterms:created>
  <dcterms:modified xsi:type="dcterms:W3CDTF">2024-09-07T09:12:24Z</dcterms:modified>
</cp:coreProperties>
</file>