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13CA7-9219-4DF4-978A-BE2CBE1F8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AB6B8-CB39-4B4B-9107-938E54F84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69A68-CDF4-4B01-967A-A1998D3F5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FB0F3-E0B7-4A5A-AEDF-415728AB5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1574E-50E2-4DCE-B63A-35D257D9E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F9B1D2-2B3C-43DE-BD0A-399F4BD7F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C227B-00BE-4443-A30F-9E136713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12121-677D-4CD7-880D-84D1CA2E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63C4A-63C5-410B-8882-3AD857E6B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BC220-6FEF-4212-A842-C842CE8A6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7C057-8EAE-4EB3-892D-37D17A8E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440430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文化杂志刊物策划方案通用课件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文化杂志刊物概述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刊物策划的核心要素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刊物策划实施步骤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刊物策划进阶技巧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文化杂志刊物概述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文化呈现，艺术表现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多样性，深度性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文化杂志的内容具有多样性和深度性，不仅包括文学创作、艺术评论、影视评论等多元文化内容，而且对每种文化现象都会进行深度挖掘和探讨。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文化杂志是一种呈现文化现象、艺术表现的刊物。它既是文化产品，也是艺术品。与其他商业杂志相比，文化杂志更注重文化积淀和艺术性。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文化杂志的定义与特点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发展迅速，竞争激烈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近年来，随着人们对精神文化生活的需求不断提高，文化杂志市场发展迅速，同时也面临着来自其他媒体和同行的激烈竞争。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品质为王，品牌效应显著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在文化杂志市场中，品质是王道。只有高品质的文化杂志才能在市场中站稳脚跟。同时，品牌效应也非常显著，知名品牌的文化杂志更容易获得读者的认可和信赖。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文化杂志的市场现状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2063" y="1487267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14762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011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40435" y="1253303"/>
            <a:ext cx="1087854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125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高素质，高品位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882752" y="1487267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5450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07700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583316" y="1253303"/>
            <a:ext cx="1087854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485533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文化杂志的读者群体普遍具有较高的文化素养和审美品位。他们对文化现象和艺术表现有着敏锐的洞察力和判断力。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6558071" y="1487267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20769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83019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283019" y="1253303"/>
            <a:ext cx="1018242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81941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多元化，广泛性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9509839" y="1487267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72537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234787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234787" y="1253303"/>
            <a:ext cx="1018242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078349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文化杂志的读者群体非常多元化，涵盖了各个年龄段、职业阶层和兴趣爱好。他们既有专业的文化工作者，也有普通的文化爱好者。这使得文化杂志的读者群体具有广泛性和普遍性。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文化杂志的读者群体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刊物策划的核心要素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明确刊物面向的读者群体，包括年龄、性别、职业、兴趣等方面的特征。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分析市场竞争环境，确定刊物在市场中的独特位置，突显其与众不同的特点。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明确刊物传递的核心价值观和理念，确保内容始终围绕这一中心展开。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刊物定位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主题策划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栏目设置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约稿与原创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内容审核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内容策划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163" r="1216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根据刊物定位，确定每期的主题和核心内容，确保内容具有时效性、热点性和深度。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设定不同的栏目，满足读者的多样化需求，如专题报道、人物访谈、文艺作品等。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邀请行业内专家、学者撰写稿件，同时鼓励原创作品，提高刊物的内容质量。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建立严格的审稿制度，确保刊物内容的真实性、客观性和专业性。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48" r="154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9703" r="297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设计具有吸引力和辨识度的封面，突显刊物的风格和定位。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封面设计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优化内文排版，注重版面美观、易读性和层次感。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排版设计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选用高质量的图片和插图，提升文章的视觉效果和阅读体验。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图片与插图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合理运用色彩搭配，营造舒适的阅读氛围，引导读者的阅读情绪。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刊物策划实施步骤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明确刊物定位，确定目标读者群体，了解他们的兴趣、需求以及消费特点。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目标读者群体确定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收集并分析同类刊物，了解他们的内容、设计、发行等方面的特点，以及市场反响。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通过市场调查、读者访谈等方式，了解读者对文化刊物的需求和期望。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https://d.book118.com/875344043021011034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2024-08-29T11:31:41.476</cp:lastPrinted>
  <dcterms:created xsi:type="dcterms:W3CDTF">2024-08-29T03:31:41Z</dcterms:created>
  <dcterms:modified xsi:type="dcterms:W3CDTF">2024-08-29T03:31:43Z</dcterms:modified>
</cp:coreProperties>
</file>