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0CAD2-F2FD-40A2-8C9A-CF7E7802C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CACB4-D726-4622-A52F-A64BF270E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4A288-93CD-41E3-924A-E625C3B8F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F53AE-8B41-4212-B7C7-410317EFC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1D5291-5C86-4C89-ADB5-27638913C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AD0EAA-189A-4E40-91E1-3B72171C3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335F21-3871-4C0A-82D8-72D4AD12C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4B7B9-6E87-4943-A0E8-FD4AA36C5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473A8-FFDD-4DCF-A46F-70E99046D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1BB6D-1EBB-43A4-91AE-06B87EF17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68573-E3B5-4BBA-AC91-B626CEBEA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0014503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新规范学习墙体材料应用统技术规范讲座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墙体材料概述与分类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新规范解读与背景介绍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墙体材料应用技术规范详解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案例分析：成功应用墙体材料项目展示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挑战与对策：如何应对实施过程中的问题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墙体材料概述与分类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38" b="165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墙体材料是指用于建筑物内、外墙体的主要构造材料，具有承重、围护、保温、隔热、隔音等功能。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墙体材料在建筑物中起着重要的作用，它不仅关系到建筑物的安全性、耐久性和经济性，还对建筑物的节能、环保和室内环境产生直接影响。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墙体材料定义及作用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墙体材料作用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墙体材料定义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20" r="257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包括烧结普通砖、烧结多孔砖、蒸压灰砂砖等，具有强度高、耐久性好等特点，适用于各种承重墙体。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包括普通混凝土、轻骨料混凝土等，具有可塑性好、强度高、耐久性好等特点，适用于各种承重墙体和非承重墙体。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混凝土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包括普通砌块、轻集料混凝土砌块等，具有重量轻、保温隔热性能好等特点，适用于非承重墙体和框架结构填充墙。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砌块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包括石膏板、纤维水泥板、金属面夹芯板等，具有重量轻、安装方便等特点，适用于室内隔墙和吊顶。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板材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常见墙体材料类型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具有较高的抗压强度和耐久性，适用于各种承重墙体和室外环境。但自重大，施工效率相对较低。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重量轻，安装方便，适用于室内隔墙和吊顶。但耐火性和耐久性相对较差，需要加强防火和防护措施。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板材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具有较高的强度和耐久性，可塑性好，适用于各种承重墙体和大型建筑结构。但自重大，需要专业设备进行施工。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重量轻，保温隔热性能好，适用于非承重墙体和框架结构填充墙。但强度相对较低，不适用于承重墙体。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砌块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性能特点与适用范围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新规范解读与背景介绍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新规范出台背景及意义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墙体材料行业现状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当前，我国墙体材料行业存在产品质量参差不齐、资源浪费严重、环保不达标等问题，亟待规范。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政策推动与市场需求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随着国家绿色建筑政策的推进和市场需求的变化，对墙体材料的性能、环保等方面提出了更高的要求。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规范出台意义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新规范的出台将有助于引导墙体材料行业健康发展，提升产品质量和环保性能，推动绿色建筑的发展。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新规范对墙体材料的分类、性能指标、试验方法、检验规则等方面进行了详细规定，为墙体材料的生产和应用提供了统一的标准。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关键内容解读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与旧规范相比，新规范在墙体材料的性能指标、环保要求等方面提出了更高的要求，同时增加了一些新的试验方法和检验规则。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变化分析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关键内容解读与变化分析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新规范自发布之日起开始实施，各相关单位需按照新规范要求进行生产和应用。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新规范适用于所有生产、销售和使用墙体材料的单位和个人，包括墙体材料生产企业、建筑设计单位、施工单位、监理单位等。同时，对于已经使用不符合新规范要求的墙体材料的建筑项目，需进行整改和替换。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实施时间及影响范围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墙体材料应用技术规范详解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26" r="1362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540" r="754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155" r="1915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885" r="1788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选材原则与标准要求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选择无毒无害、低污染、低能耗的墙体材料，符合国家相关环保标准。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根据使用环境和需求，选择具有保温、隔热、隔音、防火等功能的墙体材料。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墙体材料应具有良好的耐候性、耐腐蚀性、耐磨损性，确保使用寿命长。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在满足性能要求的前提下，选择价格适中、性价比高的墙体材料。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安全环保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耐久性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熟悉图纸，了解设计意图，准备相关材料和工具。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确保基层平整、干燥、无油污等，满足施工要求。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弹线定位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根据设计图纸，在基层上弹出水平线和垂直线，确定墙体材料的安装位置和尺寸。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材料安装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按照施工顺序，依次安装墙体材料，注意材料之间的缝隙和平整度。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嵌缝处理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采用专用嵌缝材料对缝隙进行嵌填，确保缝隙密实、平整。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表面处理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对墙体表面进行打磨、修补等处理，确保表面平整、美观。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施工工艺流程及操作要点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https://d.book118.com/876000145034010054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2024-09-21T05:11:38.947</cp:lastPrinted>
  <dcterms:created xsi:type="dcterms:W3CDTF">2024-09-20T21:11:38Z</dcterms:created>
  <dcterms:modified xsi:type="dcterms:W3CDTF">2024-09-20T21:11:41Z</dcterms:modified>
</cp:coreProperties>
</file>