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08759C-73F5-43AF-834C-8C8ECA6C1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8E8EEB-CF95-4FF4-B68B-2BFFEE93EA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F9ADF5-79C5-4F63-947F-4AE0AFB6C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83D87E-AA0C-4E1B-A465-276049F344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D7FDB1-ACB6-4B4F-8B39-81555EE9DA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F300B9-F1F4-4FE0-A7B6-9DC7CC7C66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6D3C86-9F43-4BC0-9082-F8B200E00C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BFA2A6-7F93-4EF1-BFED-D9EDFA71D5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E802E1-BFEE-4E01-89D1-039CDC5D0C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3491F5-EE13-4EA2-BEC0-07FC51B248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CA71B4-23E8-4421-9AD7-140208B2B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00214520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《基因工程》课件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基因工程简介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基因工程的基本技术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基因工程的应用实例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基因工程的安全与伦理问题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基因工程简介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35" b="16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17" b="191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基因工程的定义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基因工程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也称为遗传工程，是一种通过改变生物体的基因来改变其性状的技术。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基因工程的基本原理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利用重组DNA技术，将外源基因导入到生物体的基因组中，以改变生物体的性状。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基因工程的基本步骤</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获取目的基因、构建基因表达载体、将目的基因导入受体细胞、筛选和鉴定转基因生物。</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102" r="1410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重组DNA技术的出现，标志着基因工程的诞生。</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1970年代</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基因工程进入实用阶段，实现了外源基因在细菌中的表达。</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1980年代</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转基因作物和转基因动物的研究和应用取得突破性进展。</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1990年代</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基因治疗、基因编辑等技术的出现和应用，为人类疾病治疗和生物产业的发展带来了新的机遇和挑战。</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2000年代至今</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基因工程的历史与发展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培育抗虫、抗病、抗逆等性状的转基因作物，提高农业生产效率和粮食安全。</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农业</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医学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工业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环保</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用于基因治疗、药物研发、疾病诊断和治疗等领域，为人类健康事业提供有力支持。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利用基因工程生产各种酶、蛋白质和有机酸等生物制品，促进工业生产技术的发展。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用于降解污染物、修复环境等，为环境保护和治理提供新的手段和途径。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基因工程的应用领域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基因工程的基本技术</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基因克隆技术原理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基因克隆技术的核心原理是利用重组DNA技术，将外源基因或基因片段与载体DNA分子结合，形成重组DNA分子，再通过转化、转染或转导等方法将其导入受体细胞或个体。</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基因克隆技术定义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基因克隆技术是一种将特定基因或基因片段分离出来，进行体外复制和操作，再将其导入受体细胞或个体，实现基因的繁殖、转移和表达的技术。</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基因克隆技术应用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基因克隆技术在医学、农业、工业等领域有着广泛的应用，如基因治疗、基因药物制备、基因改良作物等。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1542" b="11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基因克隆技术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基因表达调控定义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基因表达调控是指在生命活动中，通过一系列复杂的机制，对特定基因的表达进行精细调节和控制的过程。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基因表达调控机制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基因表达调控主要涉及转录水平、转录后水平和翻译后水平的调节和控制，其中转录水平调控是最重要的一环。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基因表达调控应用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通过对基因表达的调控，可以实现对生物体的遗传特性和表型特征的精细调控，为生物工程和医学研究提供重要的理论基础和技术手段。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38" r="2493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基因敲除与编辑定义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基因敲除是指通过同源重组技术将外源致死基因或特定基因敲除或灭活的遗传工程技术；基因编辑则是指通过修改生物体的基因组，实现对特定基因进行敲除、插入或突变的遗传工程技术。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基因敲除与编辑原理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基因敲除与编辑技术主要基于同源重组和核酸酶的作用原理，通过设计特定的核酸酶和同源重组系统，实现对特定基因的敲除、插入或突变。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基因敲除与编辑应用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基因敲除与编辑技术在遗传学研究、疾病治疗和生物育种等领域有着广泛的应用前景，如用于研究特定基因的功能、治疗遗传性疾病和改良作物品种等。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基因敲除与编辑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基因转导与转化定义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基因转导是指将外源遗传物质导入生物体的细胞内，实现遗传物质的转移和表达；转化则是指外源遗传物质进入受体细胞后，与细胞内的DNA整合，实现遗传信息的传递和遗传性状的改变。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4667" r="24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基因转导与转化原理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基因转导与转化的原理是利用物理、化学或生物的方法，将外源遗传物质导入受体细胞内，并实现遗传物质的转移和表达。</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基因转导与转化应用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基因转导与转化技术在农业、医学和工业等领域有着广泛的应用，如用于改良作物品种、制备基因药物和生产生物制品等。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基因转导与转化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基因工程的应用实例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https://d.book118.com/876002145203010051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2024-09-17T16:19:08.874</cp:lastPrinted>
  <dcterms:created xsi:type="dcterms:W3CDTF">2024-09-17T08:19:08Z</dcterms:created>
  <dcterms:modified xsi:type="dcterms:W3CDTF">2024-09-17T08:19:11Z</dcterms:modified>
</cp:coreProperties>
</file>