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DIHAP+TERPFK+ArialMT"/>
      <p:regular r:id="rId15"/>
    </p:embeddedFont>
    <p:embeddedFont>
      <p:font typeface="KENOHE+MS-UIGothic"/>
      <p:regular r:id="rId16"/>
    </p:embeddedFont>
    <p:embeddedFont>
      <p:font typeface="VDWGKQ+GJWPTJ+MicrosoftYaHei"/>
      <p:regular r:id="rId17"/>
    </p:embeddedFont>
    <p:embeddedFont>
      <p:font typeface="BEAJAJ+NPQDM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D8FAC-6DC7-4FBA-9752-E2C3DC58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3A734-9410-4643-A7CE-2285EE0CE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DE8C9-649E-4741-A43D-DAC0D2AF8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2A167-7137-40C1-9357-5AA3D04CD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CED77-4F66-46D8-8A48-788765B3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27EE8-ECAA-48DA-9B26-1BA7A0C28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81EBA-84A9-44A4-A385-C9212115E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1059D-AA57-4B9B-8813-23379AB0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179E3-78CF-41CF-AFE6-298E482C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4FFDA-CFC4-479D-83FC-C60AC130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E7586-EB6B-4400-BF63-1957B24E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02215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DIHAP+TERPFK+ArialMT"/>
                <a:cs typeface="GDIHAP+TERPF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ENOHE+MS-UIGothic"/>
                <a:cs typeface="KENOHE+MS-UIGothic"/>
              </a:rPr>
              <a:t>路灯工程概述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2325560"/>
            <a:ext cx="3404528" cy="24638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DIHAP+TERPFK+ArialMT"/>
                <a:cs typeface="GDIHAP+TERPF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ENOHE+MS-UIGothic"/>
                <a:cs typeface="KENOHE+MS-UIGothic"/>
              </a:rPr>
              <a:t>路灯工程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FFFFFF"/>
                </a:solidFill>
                <a:latin typeface="KENOHE+MS-UIGothic"/>
                <a:cs typeface="KENOHE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FFFF"/>
                </a:solidFill>
                <a:latin typeface="KENOHE+MS-UIGothic"/>
                <a:cs typeface="KENOHE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DIHAP+TERPFK+ArialMT"/>
                <a:cs typeface="GDIHAP+TERPF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ENOHE+MS-UIGothic"/>
                <a:cs typeface="KENOHE+MS-UIGothic"/>
              </a:rPr>
              <a:t>路灯工程施工与管理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DIHAP+TERPFK+ArialMT"/>
                <a:cs typeface="GDIHAP+TERPF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ENOHE+MS-UIGothic"/>
                <a:cs typeface="KENOHE+MS-UIGothic"/>
              </a:rPr>
              <a:t>路灯工程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FFFFFF"/>
                </a:solidFill>
                <a:latin typeface="KENOHE+MS-UIGothic"/>
                <a:cs typeface="KENOHE+MS-UIGothic"/>
              </a:rPr>
              <a:t>与保养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DIHAP+TERPFK+ArialMT"/>
                <a:cs typeface="GDIHAP+TERPF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ENOHE+MS-UIGothic"/>
                <a:cs typeface="KENOHE+MS-UIGothic"/>
              </a:rPr>
              <a:t>路灯工程案例分析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路灯工程定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35030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路灯工程包括道路照明系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划、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、施工、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等方面，涉及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、城市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划、景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观设计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等多个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KENOHE+MS-UIGothic"/>
                <a:cs typeface="KENOHE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路灯工程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展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最早的路灯是油灯，随着科技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1226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WGKQ+GJWPTJ+MicrosoftYaHei"/>
                <a:cs typeface="VDWGKQ+GJWPTJ+MicrosoftYaHei"/>
              </a:rPr>
              <a:t>20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中期，随着城市化的加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速和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力系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的完善，路灯开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始大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模建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近年来，随着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保理念的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普及，</a:t>
            </a:r>
            <a:r>
              <a:rPr sz="1500">
                <a:solidFill>
                  <a:srgbClr val="FFFFFF"/>
                </a:solidFill>
                <a:latin typeface="VDWGKQ+GJWPTJ+MicrosoftYaHei"/>
                <a:cs typeface="VDWGKQ+GJWPTJ+MicrosoftYaHei"/>
              </a:rPr>
              <a:t>LED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等新型光源逐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主流。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展，逐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变为电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路灯工程的重要性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路灯工程是城市基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础设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施的重要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成部分，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于保障交通安全、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提高城市形象具有重要意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路灯工程也是城市管理和服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平的重要体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提升市民的</a:t>
            </a:r>
          </a:p>
          <a:p>
            <a:pPr marL="476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生活品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和幸福感。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路灯工程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能促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展，吸引更多的投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KENOHE+MS-UIGothic"/>
                <a:cs typeface="KENOHE+MS-UIGothic"/>
              </a:rPr>
              <a:t>和人才。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照明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ENOHE+MS-UIGothic"/>
                <a:cs typeface="KENOHE+MS-UIGothic"/>
              </a:rPr>
              <a:t>照明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E27536"/>
                </a:solidFill>
                <a:latin typeface="KENOHE+MS-UIGothic"/>
                <a:cs typeface="KENOHE+MS-UIGothic"/>
              </a:rPr>
              <a:t>准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ENOHE+MS-UIGothic"/>
                <a:cs typeface="KENOHE+MS-UIGothic"/>
              </a:rPr>
              <a:t>照明布局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ENOHE+MS-UIGothic"/>
                <a:cs typeface="KENOHE+MS-UIGothic"/>
              </a:rPr>
              <a:t>照明控制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灯具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与布置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ENOHE+MS-UIGothic"/>
                <a:cs typeface="KENOHE+MS-UIGothic"/>
              </a:rPr>
              <a:t>灯具布置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ENOHE+MS-UIGothic"/>
                <a:cs typeface="KENOHE+MS-UIGothic"/>
              </a:rPr>
              <a:t>灯具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E27536"/>
                </a:solidFill>
                <a:latin typeface="KENOHE+MS-UIGothic"/>
                <a:cs typeface="KENOHE+MS-UIGothic"/>
              </a:rPr>
              <a:t>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ENOHE+MS-UIGothic"/>
                <a:cs typeface="KENOHE+MS-UIGothic"/>
              </a:rPr>
              <a:t>灯具安装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ENOHE+MS-UIGothic"/>
                <a:cs typeface="KENOHE+MS-UIGothic"/>
              </a:rPr>
              <a:t>控制系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KENOHE+MS-UIGothic"/>
                <a:cs typeface="KENOHE+MS-UIGothic"/>
              </a:rPr>
              <a:t>控制方式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EAJAJ+NPQDMB+MicrosoftYaHei-Bold"/>
                <a:cs typeface="BEAJAJ+NPQDMB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EAJAJ+NPQDMB+MicrosoftYaHei-Bold"/>
                <a:cs typeface="BEAJAJ+NPQDMB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EAJAJ+NPQDMB+MicrosoftYaHei-Bold"/>
                <a:cs typeface="BEAJAJ+NPQDMB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KENOHE+MS-UIGothic"/>
                <a:cs typeface="KENOHE+MS-UIGothic"/>
              </a:rPr>
              <a:t>控制策略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KENOHE+MS-UIGothic"/>
                <a:cs typeface="KENOHE+MS-UIGothic"/>
              </a:rPr>
              <a:t>控制系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E27536"/>
                </a:solidFill>
                <a:latin typeface="KENOHE+MS-UIGothic"/>
                <a:cs typeface="KENOHE+MS-UIGothic"/>
              </a:rPr>
              <a:t>功能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https://d.book118.com/876002215023010103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GDIHAP+TERPFK+ArialMT</vt:lpstr>
      <vt:lpstr>Times New Roman</vt:lpstr>
      <vt:lpstr>KENOHE+MS-UIGothic</vt:lpstr>
      <vt:lpstr>SimSun</vt:lpstr>
      <vt:lpstr>VDWGKQ+GJWPTJ+MicrosoftYaHei</vt:lpstr>
      <vt:lpstr>BEAJAJ+NPQDMB+MicrosoftYaHei-Bold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2024-09-28T07:25:26.433</cp:lastPrinted>
  <dcterms:created xsi:type="dcterms:W3CDTF">2024-09-27T23:25:26Z</dcterms:created>
  <dcterms:modified xsi:type="dcterms:W3CDTF">2024-09-27T23:25:27Z</dcterms:modified>
</cp:coreProperties>
</file>