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B007F-B748-404D-9918-080236BE1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AC193-4B10-4C2E-B79D-F2EADA630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534DB-B221-4F8A-959A-3F81CCF58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BD183-64AE-4DA2-911C-53D8686EF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C045A5-27B0-45E8-9D19-716F8A1D4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2EABF6-8493-476F-A6A3-DAFD0EE9E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AA44A7-1CAE-40D0-B908-4E0AB119F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D5CF9-F595-492B-9CFC-CFDD36FC3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EC930-D2A2-4F3B-A683-760C47486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C440A-28FF-4D6F-9245-39C8ED156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774C2-F279-4218-8BA9-56EDA3D0C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03031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头颈相关讲课护理课件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头颈解剖与生理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头颈常见疾病及护理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头颈疾病预防与保健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头颈疾病护理技术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头颈疾病护理案例分享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头颈解剖与生理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包括额骨、顶骨、枕骨、颞骨等，对头部起到保护作用。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人类的中枢神经系统，控制着各种生理活动和行为。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保护脑组织，起到缓冲作用。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循环于脑组织和脑膜之间，起到润滑和保护作用。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脑脊液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t="15112" b="1511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t="16162" b="16162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6650" b="16650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头部解剖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支撑头部，使头部能够灵活转动。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供应头部血液。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颈动脉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呼吸通道，连接喉部和肺部。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食物通道，连接口腔和胃部。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颈部解剖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53" r="9753"/>
          <a:stretch>
            <a:fillRect/>
          </a:stretch>
        </p:blipFill>
        <p:spPr>
          <a:xfrm>
            <a:off x="6913630" y="790094"/>
            <a:ext cx="4562665" cy="566833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2470150" y="1725613"/>
            <a:ext cx="1614488" cy="46672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06925" y="1597025"/>
            <a:ext cx="3244850" cy="72548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06925" y="2544763"/>
            <a:ext cx="3244850" cy="72707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06925" y="3494088"/>
            <a:ext cx="3244850" cy="72548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06925" y="4443413"/>
            <a:ext cx="3244850" cy="725487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06925" y="5392738"/>
            <a:ext cx="3244850" cy="72548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3984625" y="170021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59000" y="2676525"/>
            <a:ext cx="1925638" cy="46672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984625" y="264953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852613" y="3624263"/>
            <a:ext cx="2232025" cy="46672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6200000">
            <a:off x="3984625" y="35988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550988" y="4573588"/>
            <a:ext cx="2533650" cy="466725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6200000">
            <a:off x="3984626" y="4546600"/>
            <a:ext cx="722312" cy="522287"/>
          </a:xfrm>
          <a:prstGeom prst="trapezoid">
            <a:avLst>
              <a:gd name="adj" fmla="val 25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11250" y="5529263"/>
            <a:ext cx="2973388" cy="46672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6200000">
            <a:off x="3984625" y="54911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355440" y="118708"/>
            <a:ext cx="8413466" cy="619125"/>
            <a:chOff x="355440" y="118708"/>
            <a:chExt cx="8413466" cy="619125"/>
          </a:xfrm>
        </p:grpSpPr>
        <p:sp>
          <p:nvSpPr>
            <p:cNvPr id="19" name="TextBox 19"/>
            <p:cNvSpPr txBox="1"/>
            <p:nvPr/>
          </p:nvSpPr>
          <p:spPr>
            <a:xfrm>
              <a:off x="948881" y="118708"/>
              <a:ext cx="7820025" cy="619125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2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头部与颈部的生理功能</a:t>
              </a: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TextBox 40"/>
          <p:cNvSpPr txBox="1"/>
          <p:nvPr/>
        </p:nvSpPr>
        <p:spPr>
          <a:xfrm>
            <a:off x="2370277" y="1725613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232063" y="2674938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006830" y="362346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852613" y="4572794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684494" y="552211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吞咽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693239" y="162750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通过五官感知外界信息，如视觉、听觉、嗅觉等。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3239" y="25736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通过颈部和头部的肌肉，控制头部和颈部的转动和姿势。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693239" y="352234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通过喉部和口腔发出声音，形成语言。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693239" y="4471988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通过气管进行呼吸，获取氧气和排出二氧化碳。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693239" y="5421630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通过食管摄入食物和水，维持生命活动。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头颈常见疾病及护理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了解头痛的原因，采取适当的护理措施，缓解头痛症状。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是常见的头颈疾病之一，其原因可能包括紧张、疲劳、缺乏睡眠、饮食不当等。对于头痛的护理，应先了解其具体原因，然后采取相应的措施，如放松心情、保证充足的休息和睡眠、调整饮食等。在头痛发作时，可以采用热敷或按摩的方法缓解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注意颈椎的保健，预防颈椎病的发生，减轻颈椎病的症状。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是一种常见的头颈疾病，主要由于长期保持不良姿势或颈椎退行性变等原因引起。为了预防颈椎病的发生，应保持正确的坐姿和睡姿，适当进行颈部活动和锻炼。在颈椎病发作时，应采用适当的药物治疗和物理治疗，同时注意减轻颈椎的负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颈椎病护理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了解脑卒中的症状，采取及时的急救措施，进行康复训练。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是一种严重的头颈疾病，需要及时救治。在脑卒中发生时，应保持患者呼吸道通畅，并尽快送往医院救治。在脑卒中恢复期，应进行适当的康复训练，帮助患者恢复肢体功能和语言能力。同时，应注意控制高血压、高血脂等脑卒中的危险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保持口腔卫生，避免刺激性物质，及时治疗咽喉炎症状。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喉炎是一种常见的头颈疾病，主要由于细菌或病毒感染引起。为了预防咽喉炎的发生，应保持口腔卫生，避免刺激性物质的刺激。在咽喉炎发作时，应采用适当的药物治疗和漱口治疗，同时注意饮食调整和休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咽喉炎护理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头颈疾病预防与保健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https://d.book118.com/876003031222010034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2024-09-04T07:58:15.585</cp:lastPrinted>
  <dcterms:created xsi:type="dcterms:W3CDTF">2024-09-03T23:58:15Z</dcterms:created>
  <dcterms:modified xsi:type="dcterms:W3CDTF">2024-09-03T23:58:17Z</dcterms:modified>
</cp:coreProperties>
</file>