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572A8-6C05-41DB-8318-60FA2CB02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32070-0B77-4AE5-A73C-705DC3D8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D7F15-7C31-4F5D-A8BB-36DD48941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FBB1D-48FF-40CB-A872-E55BA5815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2198A-F1C2-4122-84FA-B7B957154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D1F34-FF34-408C-98C0-9FC6DD7A0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C1182-8716-4746-9CD8-9C3138C0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B95C6-915C-4947-B6C1-135061D5D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51192-F0BB-4824-9981-64072AEF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C6BB0-7C0A-4075-8F7C-1A884178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39D5D-D0C9-4648-A9C7-DA3D6194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11144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室速护理查房的核心内容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室速护理查房的流程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室速护理查房的技巧与注意事项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23" b="1752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通过室速护理查房，了解患者的病情状况，评估患者的认知情况，为患者提供更加精准、个性化的护理服务，提高护理效果。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室速护理查房是指在护理工作中，对患者的病情状况、自身认知情况进行了解和评估的一种护理活动。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通过室速护理查房，可以更加全面地了解患者的病情状况和认知情况，为患者提供更加精准、个性化的护理服务，从而提高护理效果。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室速护理查房能够让患者感受到医护人员的关心和关注，增强患者的信任感和满意度。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室速护理查房是医护人员之间沟通交流的平台，有助于促进医护之间的协作和配合，提高工作效率。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室速护理查房的重要性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室速护理查房起源于20世纪初，随着医学和护理学的发展，其定义和目的不断得到完善和明确。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随着医疗技术的不断进步和人们对健康需求的不断提高，室速护理查房将更加注重患者的个体差异和人性化服务，同时也将更加注重数据化和信息化技术的应用。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室速护理查房的历史与发展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室速护理查房的核心内容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评估患者的血压、心率、呼吸等基本生命体征，了解患者病情状况。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观察患者是否出现心悸、胸闷、气促等症状，以及症状的严重程度和持续时间。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了解患者是否有心脏病、糖尿病等基础疾病，以及是否有家族遗传史等。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根据患者病情需要，进行心电图、心脏超声等相关检查，以进一步评估患者病情。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指导患者合理饮食，控制盐、脂肪摄入，保持营养均衡。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根据患者病情状况，指导患者适当活动或休息，避免过度劳累。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根据医嘱，按时给患者服用药物，并观察药物疗效和不良反应。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关注患者的心理状况，给予心理支持和疏导，帮助患者缓解焦虑和恐惧情绪。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症状改善情况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观察患者心悸、胸闷等症状是否得到缓解或消失。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护理措施实施效果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评估护理措施是否有效，是否需要调整护理方案。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生体征监测结果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定期监测患者的血压、心率、呼吸等基本生命体征，评估护理效果。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了解患者对护理服务的满意度，以便进一步提高护理质量。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在护理过程中，及时发现和记录患者存在的问题和困难。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分析问题产生的原因，以便制定针对性的改进措施。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制定改进方案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根据问题分析结果，制定相应的改进方案，并落实到具体的护理工作中。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对改进方案实施效果进行评价，以便不断完善和优化护理工作。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室速护理查房的流程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https://d.book118.com/876011144013010103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2024-09-28T05:10:24.039</cp:lastPrinted>
  <dcterms:created xsi:type="dcterms:W3CDTF">2024-09-27T21:10:24Z</dcterms:created>
  <dcterms:modified xsi:type="dcterms:W3CDTF">2024-09-27T21:10:25Z</dcterms:modified>
</cp:coreProperties>
</file>