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AFDD6F-D6A3-42C9-8E92-ECBAA78D4C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9C1B4-A3B6-4ED9-8D92-E3FEAF82A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D337CE-E1A8-4CFB-BFE6-19E8CFA0D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14BCE4-347B-4F21-8E43-AB5C232180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CC4A11-E813-4742-9F11-2F3276EEC5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13DAAC-8015-462C-90A0-71E3BDDD52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44EA75-4CEF-4F0F-8EBB-1215F2BB71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EE60E7-23B6-4339-8C22-8E187183A8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35D172-4357-43DF-9EFC-9F58610236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07966-C62C-407E-AB01-1CB0FCA86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9E2AB6-7D09-4F11-BD3D-8097027F7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011153023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脑瘫儿童康复物理治疗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脑瘫儿童康复物理治疗概述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脑瘫儿童康复物理治疗的方法与技术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脑瘫儿童康复物理治疗的实践与应用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脑瘫儿童康复物理治疗的挑战与解决方案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脑瘫儿童康复物理治疗的未来展望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脑瘫儿童康复物理治疗概述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脑瘫儿童康复物理治疗是指通过物理手段，如运动疗法、物理因子治疗等，对脑瘫儿童进行康复训练，以改善其运动功能、日常生活能力及生活质量。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个性化、综合性、长期性。根据每个脑瘫儿童的具体情况，制定个性化的治疗方案，综合运用多种物理治疗手段，并在治疗过程中保持长期、持续的康复训练。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50" r="24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529" b="55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95" b="17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物理治疗的重要性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提高运动功能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通过物理治疗，脑瘫儿童的运动功能可以得到显著改善，从而提高其日常生活能力和生活质量。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促进生长发育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适当的物理治疗有助于脑瘫儿童的正常生长发育，预防因长期卧床或缺乏运动导致的肌肉萎缩、关节僵硬等问题。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减轻家庭负担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有效的物理治疗可以帮助脑瘫儿童逐渐融入社会，减轻家庭在照顾孩子方面的负担。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物理治疗的历史与发展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物理治疗在脑瘫儿童康复领域的应用已有数十年历史，最初主要采用传统的物理因子治疗，如电刺激、温热疗法等。随着医学技术的进步，现代的物理治疗手段不断涌现。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脑瘫儿童康复物理治疗正朝着个性化、精准化的方向发展。新型的物理治疗手段如机器人辅助训练、虚拟现实技术等在临床中得到广泛应用，为脑瘫儿童的康复带来了新的希望。同时，多学科协作的康复模式也日益受到重视，为脑瘫儿童提供更为全面、系统的康复服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脑瘫儿童康复物理治疗的方法与技术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042" r="17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运动疗法是脑瘫儿童康复物理治疗的重要手段之一，通过有针对性的运动训练，改善肌肉力量、关节活动度和身体协调能力。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运动疗法包括基础运动训练、肌力增强训练、关节活动度训练和平衡协调训练等。治疗师会根据患儿的具体情况制定个性化的训练计划，通过各种运动方式刺激患儿的运动功能，提高日常生活能力。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78" r="23578"/>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物理疗法是利用物理因子如电、光、热、磁等刺激来改善脑瘫儿童的身体状况，缓解肌肉紧张和疼痛，促进血液循环和神经再生。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常见的物理疗法包括电刺激疗法、光疗法、热疗法和磁疗法等。治疗师会根据患儿的具体情况选择合适的物理因子和治疗方法，以达到最佳的治疗效果。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作业疗法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作业疗法是通过设计各种日常生活活动和游戏来训练脑瘫儿童的精细动作和手眼协调能力，提高生活自理能力和社交能力。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作业疗法包括日常生活活动训练、手部功能训练、游戏和手工制作等。治疗师会根据患儿的实际情况选择合适的活动和游戏，让患儿在愉快的氛围中学习和进步。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语言疗法是针对脑瘫儿童的语言障碍进行的专业治疗，通过语言训练提高患儿的语言表达和理解能力，促进社交沟通。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语言疗法包括发音训练、词汇积累、语法纠正和口语表达等。治疗师会根据患儿的语言障碍程度制定个性化的训练计划，通过各种语言游戏和活动帮助患儿克服语言障碍，提高语言表达能力。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音乐疗法是利用音乐的节奏、旋律和声音刺激来改善脑瘫儿童的情绪状态和身体功能，促进身心康复。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音乐疗法包括听音乐、唱歌、演奏乐器和音乐律动等。治疗师会根据患儿的实际情况选择合适的音乐和治疗方法，通过音乐的节奏和旋律来刺激患儿的身体反应和情绪表达，促进身心康复。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https://d.book118.com/876011153023010033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2024-09-01T14:25:51.693</cp:lastPrinted>
  <dcterms:created xsi:type="dcterms:W3CDTF">2024-09-01T06:25:51Z</dcterms:created>
  <dcterms:modified xsi:type="dcterms:W3CDTF">2024-09-01T06:25:53Z</dcterms:modified>
</cp:coreProperties>
</file>