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A394AB-417D-4026-BA31-CCDF9EAC14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35BDEB-34FD-4C3C-B996-0E68889F6B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D75D2B-88EA-4BC2-9533-1E56DE70BD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01C5682-9620-4F75-95A8-4F7668136C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E7D4195-8851-4E81-9004-E5C7A7382D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E9C517F-D3A0-4CEC-BCB6-701037E5E8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1966FDD-4177-49D8-9359-0FCB718797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4339731-629E-45F1-8130-931BFD8E49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11F82C1-7E27-47BF-A7EA-B6618FC926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A381030-1F13-47FA-A63B-2C5301BE3B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4DD1DED-6B35-4776-9ACF-BE397C3CD2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Relationship Id="rId6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76013115155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8386" y="1188770"/>
            <a:ext cx="8744102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合同法与担保法的关联与衔接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145145"/>
            <a:ext cx="8024774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90127" y="5566988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合同法与担保法的基本概念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合同法在担保法中的应用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担保法在合同法中的补充作用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合同法与担保法的互动关系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合同法与担保法关联衔接的完善建议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1167" r="11167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明确合同法与担保法之间的关联与衔接，为法律实践提供指导。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应对社会经济活动中日益复杂的合同关系和担保需求。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完善我国民商法律体系，提高法律适用效率。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989" r="16989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174" r="317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TextBox 21"/>
          <p:cNvSpPr txBox="1"/>
          <p:nvPr/>
        </p:nvSpPr>
        <p:spPr>
          <a:xfrm>
            <a:off x="705451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571418" y="3467100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265251" y="3471017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7" name="TextBox 47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合同法与担保法的基本概念、原则及制度框架。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9" name="TextBox 49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合同法与担保法在立法、司法实践中的互动关系。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51" name="TextBox 51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合同法与担保法在适用过程中的疑难问题及解决方案。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3" name="TextBox 53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国内外关于合同法与担保法关联与衔接的理论研究及实践经验。</a:t>
              </a:r>
            </a:p>
          </p:txBody>
        </p:sp>
      </p:grpSp>
      <p:sp>
        <p:nvSpPr>
          <p:cNvPr id="54" name="TextBox 54"/>
          <p:cNvSpPr txBox="1"/>
          <p:nvPr/>
        </p:nvSpPr>
        <p:spPr>
          <a:xfrm>
            <a:off x="6416218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合同法与担保法的基本概念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1915" b="21915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合同法是调整平等主体之间商品交换关系的法律规范的总称，它规定了合同的订立、效力、履行、变更和转让、终止及违约责任等一般规则。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合同法通过规范合同当事人的权利和义务，保护当事人的合法权益，维护社会经济秩序，促进社会主义现代化建设。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合同法的定义和作用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合同法的作用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合同法的定义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t="12500" b="1250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担保法是为了保障债权的实现而制定的法律规范，它规定了担保的种类、设立、效力、实现及担保合同的订立、履行等一般规则。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担保法的定义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担保法通过规定担保制度，增强债权人的信心，降低交易风险，促进资金融通和商品流通，维护社会经济秩序。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担保法的作用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担保法的定义和作用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06316" y="1516114"/>
            <a:ext cx="24384" cy="4312095"/>
          </a:xfrm>
          <a:prstGeom prst="rect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75049" y="1355266"/>
            <a:ext cx="286918" cy="321696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938004" y="2292458"/>
            <a:ext cx="2981325" cy="3467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合同法和担保法都是民商法的重要组成部分，它们共同调整商品经济关系，维护社会经济秩序。在商品交换过程中，合同法规范交易双方的合同关系，而担保法则为债权的实现提供保障。</a:t>
            </a:r>
          </a:p>
        </p:txBody>
      </p:sp>
      <p:sp>
        <p:nvSpPr>
          <p:cNvPr id="5" name="AutoShape 5"/>
          <p:cNvSpPr/>
          <p:nvPr/>
        </p:nvSpPr>
        <p:spPr>
          <a:xfrm>
            <a:off x="4447354" y="1516114"/>
            <a:ext cx="24384" cy="4312095"/>
          </a:xfrm>
          <a:prstGeom prst="rect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16087" y="1355266"/>
            <a:ext cx="286918" cy="321696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4679042" y="2292458"/>
            <a:ext cx="2981325" cy="3467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合同法主要调整平等主体之间的合同关系，强调意思自治和合同自由；而担保法则侧重于保障债权的实现，强调对债权人利益的保护。此外，合同法中的违约责任以补偿性为主，而担保法则具有更强的惩罚性。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8188393" y="1516114"/>
            <a:ext cx="24384" cy="4312095"/>
          </a:xfrm>
          <a:prstGeom prst="rect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8057126" y="1355266"/>
            <a:ext cx="286918" cy="321696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517616" y="2292458"/>
            <a:ext cx="2981325" cy="3467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实际应用中，合同法和担保法往往相互补充、相互渗透。例如，在签订合同时，当事人可以约定担保条款以保障合同的履行；在债权实现过程中，债权人可以依据担保法的规定行使担保权利。同时，合同法和担保法也共同构成了完整的民商法体系，为商品经济的发展提供了有力的法律保障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38004" y="1247741"/>
            <a:ext cx="3057525" cy="1133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联系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693027" y="1247741"/>
            <a:ext cx="3057525" cy="1133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区别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508764" y="1247741"/>
            <a:ext cx="3057525" cy="1133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衔接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合同法与担保法的关系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合同法在担保法中的应用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合同条款对担保方式的影响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合同条款中关于担保方式的约定，将直接影响担保行为的效力和实现方式。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合同订立是担保方式选择的前提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在订立合同时，双方需明确约定担保方式，为后续的担保行为提供依据。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担保方式的选择需符合法律规定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根据《担保法》的规定，当事人可以选择保证、抵押、质押、留置等担保方式，但具体选择需符合法律要求。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合同订立与担保方式选择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合同履行是担保责任承担的基础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在合同履行过程中，如债务人未按照约定履行债务，担保人需根据约定承担相应的担保责任。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担保责任的种类和范围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根据《担保法》的规定，担保责任包括一般保证责任和连带责任保证两种，具体范围和承担方式需根据合同约定和法律规定确定。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担保人的抗辩权和追偿权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在承担担保责任后，担保人享有对债务人的抗辩权和追偿权，以保障自身合法权益。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合同履行与担保责任承担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705128" y="1258733"/>
            <a:ext cx="5140491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合同变更可能导致原担保关系发生变化，当事人需根据变更后的合同约定重新确定担保方式和责任承担。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合同变更对担保关系的影响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在合同解除的情况下，原担保关系随之终止，但担保人仍需承担解除前已产生的担保责任。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合同解除与担保关系的终止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当事人可以通过协商、调解、仲裁或诉讼等方式解决合同变更、解除涉及的担保关系调整问题，具体程序和方式需根据合同约定和法律规定确定。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担保关系调整的方式和程序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合同变更、解除与担保关系调整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https://d.book118.com/876013115155010050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2024-09-16T02:46:34.297</cp:lastPrinted>
  <dcterms:created xsi:type="dcterms:W3CDTF">2024-09-15T18:46:34Z</dcterms:created>
  <dcterms:modified xsi:type="dcterms:W3CDTF">2024-09-15T18:46:36Z</dcterms:modified>
</cp:coreProperties>
</file>