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CCE45D-042C-432E-AF51-E4F245246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DCFD9-8294-4013-B1F2-E3B3FA083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3CDD1-18FA-48FF-A6AB-2C287B17D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70A64-0C89-478E-A888-0E79F1803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5C4537-3E6C-4EB0-A135-030FE7AE8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FF48B5-39CA-4CF3-835D-08C770BE3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20ED6-6FE7-499E-A3F7-5E403B8EE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3DB86-A1BA-4955-864D-A843DCCB6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A1EE3-0171-4435-BD31-B29DC5866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DAC774-8C0F-4FF9-89D1-406B2D0E9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5074C-09C7-413B-98AF-19A4A0A97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13222010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感控的年终总结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2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感控工作分析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明年工作计划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个人成长与反思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89" r="342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强调感控工作在医院感染防控和医疗安全中的重要性，提高全员对感控工作的认识和重视程度。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回顾过去一年的感控工作，总结经验教训，为下一年度的工作提供参考和改进方向。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涵盖本年度医院内感染发生情况、感控措施执行情况、感控培训与教育、感控科研与学术交流等方面的内容。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针对重点部门、重点环节和重点人群的感控工作进行深入分析和总结。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全年工作回顾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开展了多轮次的感控培训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针对不同岗位和人员，开展了多轮次的感控知识培训，提高了全院员工的感控意识和技能水平。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制定并实施了全面的感染防控策略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根据国家和地方卫生部门的指导，结合医院实际情况，制定了详细的感染防控工作计划和措施，并进行了有效的实施。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加强了医院感染监测和报告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完善了医院感染监测体系，提高了监测的敏感性和准确性，确保了感染病例的及时发现和上报。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取得的成果和亮点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有效地降低了医院感染率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通过全面的感染防控措施，医院感染率显著下降，保障了患者的医疗安全。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提高了医疗质量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感控工作的深入开展，促进了医疗质量的提升，减少了因感染导致的医疗纠纷和投诉。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增强了医院的社会声誉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医院在感控工作方面的努力和成果，得到了患者和社会的广泛认可和赞誉。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部分员工对感控工作的重视程度不够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仍有部分员工对感控工作的重要性认识不足，日常工作中存在疏忽和违规行为。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感控设施和设备不足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部分临床科室的感控设施和设备配置不足，难以满足实际工作需求。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监测和报告体系仍需完善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虽然已建立了医院感染监测体系，但在监测数据的分析和利用方面仍有不足，未能充分发挥监测数据对感控工作的指导作用。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感控工作分析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感控工作是医疗安全的重要组成部分，通过预防和控制医院感染，保护患者和医务人员的健康和安全。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感控工作有助于提高医疗质量，减少医疗差错和医疗事故的发生率，提高医院的声誉和患者的信任度。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感控工作对于医院的长远发展具有重要意义，可以提高医院的管理水平和综合竞争力，促进医院的可持续发展。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促进医院发展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感控工作的重要性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随着医疗技术的不断发展和医疗环境的不断变化，感控工作面临着越来越多的挑战，如新的感染病原体的出现、多重耐药菌的增多、医务人员防护意识的不足等。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随着医疗改革的不断深入和医疗卫生事业的不断发展，感控工作也面临着更多的机遇，如政府对医疗卫生事业的重视和支持、医院对感控工作的投入和关注、医务人员对感控知识的不断学习和提高等。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感控工作的挑战和机遇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未来感控工作将更加注重信息化建设，利用信息技术手段提高感控工作的效率和质量，如建立医院感染监测信息系统、实现医院感染数据的实时分析和处理等。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精细化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未来感控工作将更加注重精细化管理，从细节入手，加强对医院感染防控的每一个环节的管理和控制，提高感控工作的针对性和实效性。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未来感控工作将更加注重多元化发展，采取多种手段和方法进行医院感染防控，如开展医院感染知识培训、加强医务人员手卫生管理、推广新型消毒技术等。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感控工作的发展趋势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明年工作计划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完善感控制度和流程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修订和完善感控制度和流程，确保其科学、合理、可行，提高感控工作的规范化和标准化程度。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加强重点部门和环节的监控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对重点部门和环节进行更加严格的监控和管理，确保各项感控措施得到有效执行。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提高感控意识和技能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通过培训和教育活动，提高全体员工对感控工作的认识和重视程度，增强感控意识和技能水平。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工作目标和重点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https://d.book118.com/876013222010010043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2024-09-10T19:00:56.713</cp:lastPrinted>
  <dcterms:created xsi:type="dcterms:W3CDTF">2024-09-10T11:00:56Z</dcterms:created>
  <dcterms:modified xsi:type="dcterms:W3CDTF">2024-09-10T11:00:58Z</dcterms:modified>
</cp:coreProperties>
</file>